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4"/>
  </p:notesMasterIdLst>
  <p:sldIdLst>
    <p:sldId id="256" r:id="rId9"/>
    <p:sldId id="258" r:id="rId10"/>
    <p:sldId id="846" r:id="rId11"/>
    <p:sldId id="847" r:id="rId12"/>
    <p:sldId id="848" r:id="rId13"/>
    <p:sldId id="849" r:id="rId14"/>
    <p:sldId id="845" r:id="rId15"/>
    <p:sldId id="842" r:id="rId16"/>
    <p:sldId id="850" r:id="rId17"/>
    <p:sldId id="269" r:id="rId18"/>
    <p:sldId id="841" r:id="rId19"/>
    <p:sldId id="284" r:id="rId20"/>
    <p:sldId id="262" r:id="rId21"/>
    <p:sldId id="263" r:id="rId22"/>
    <p:sldId id="843" r:id="rId23"/>
    <p:sldId id="264" r:id="rId24"/>
    <p:sldId id="265" r:id="rId25"/>
    <p:sldId id="266" r:id="rId26"/>
    <p:sldId id="271" r:id="rId27"/>
    <p:sldId id="290" r:id="rId28"/>
    <p:sldId id="281" r:id="rId29"/>
    <p:sldId id="272" r:id="rId30"/>
    <p:sldId id="273" r:id="rId31"/>
    <p:sldId id="274" r:id="rId32"/>
    <p:sldId id="275" r:id="rId33"/>
    <p:sldId id="277" r:id="rId34"/>
    <p:sldId id="280" r:id="rId35"/>
    <p:sldId id="282" r:id="rId36"/>
    <p:sldId id="285" r:id="rId37"/>
    <p:sldId id="286" r:id="rId38"/>
    <p:sldId id="287" r:id="rId39"/>
    <p:sldId id="288" r:id="rId40"/>
    <p:sldId id="260" r:id="rId41"/>
    <p:sldId id="844" r:id="rId42"/>
    <p:sldId id="257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Comic Sans MS" panose="030F0702030302020204" pitchFamily="66" charset="0"/>
      <p:regular r:id="rId55"/>
      <p:bold r:id="rId56"/>
      <p:italic r:id="rId57"/>
      <p:boldItalic r:id="rId58"/>
    </p:embeddedFont>
    <p:embeddedFont>
      <p:font typeface="Tahoma" panose="020B0604030504040204" pitchFamily="34" charset="0"/>
      <p:regular r:id="rId59"/>
      <p:bold r:id="rId60"/>
    </p:embeddedFont>
    <p:embeddedFont>
      <p:font typeface="Vodafone Rg" panose="020B0604020202020204" charset="0"/>
      <p:regular r:id="rId61"/>
      <p:bold r:id="rId62"/>
    </p:embeddedFont>
    <p:embeddedFont>
      <p:font typeface="Wingdings 3" panose="05040102010807070707" pitchFamily="18" charset="2"/>
      <p:regular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6E6"/>
    <a:srgbClr val="FFE699"/>
    <a:srgbClr val="A9C09A"/>
    <a:srgbClr val="D4E8C6"/>
    <a:srgbClr val="A9D18E"/>
    <a:srgbClr val="B7D6A3"/>
    <a:srgbClr val="939393"/>
    <a:srgbClr val="FFF8EE"/>
    <a:srgbClr val="00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5097" autoAdjust="0"/>
  </p:normalViewPr>
  <p:slideViewPr>
    <p:cSldViewPr snapToGrid="0">
      <p:cViewPr>
        <p:scale>
          <a:sx n="111" d="100"/>
          <a:sy n="111" d="100"/>
        </p:scale>
        <p:origin x="204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microsoft.com/office/2016/11/relationships/changesInfo" Target="changesInfos/changesInfo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83F94D17-20A6-459A-8969-5A8446ED9F4C}"/>
    <pc:docChg chg="custSel addSld modSld sldOrd modMainMaster">
      <pc:chgData name="Csatari, Gergely (Nokia - FI/Espoo)" userId="f5bffca3-77e4-4f86-ab35-a6eae4fbf322" providerId="ADAL" clId="{83F94D17-20A6-459A-8969-5A8446ED9F4C}" dt="2020-03-25T14:30:40.610" v="555"/>
      <pc:docMkLst>
        <pc:docMk/>
      </pc:docMkLst>
      <pc:sldChg chg="modSp">
        <pc:chgData name="Csatari, Gergely (Nokia - FI/Espoo)" userId="f5bffca3-77e4-4f86-ab35-a6eae4fbf322" providerId="ADAL" clId="{83F94D17-20A6-459A-8969-5A8446ED9F4C}" dt="2020-03-25T14:19:06.287" v="69" actId="20577"/>
        <pc:sldMkLst>
          <pc:docMk/>
          <pc:sldMk cId="75459665" sldId="842"/>
        </pc:sldMkLst>
        <pc:spChg chg="mod">
          <ac:chgData name="Csatari, Gergely (Nokia - FI/Espoo)" userId="f5bffca3-77e4-4f86-ab35-a6eae4fbf322" providerId="ADAL" clId="{83F94D17-20A6-459A-8969-5A8446ED9F4C}" dt="2020-03-25T14:16:56.617" v="61" actId="404"/>
          <ac:spMkLst>
            <pc:docMk/>
            <pc:sldMk cId="75459665" sldId="842"/>
            <ac:spMk id="3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2.311" v="20" actId="20577"/>
          <ac:spMkLst>
            <pc:docMk/>
            <pc:sldMk cId="75459665" sldId="842"/>
            <ac:spMk id="3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6.515" v="21"/>
          <ac:spMkLst>
            <pc:docMk/>
            <pc:sldMk cId="75459665" sldId="842"/>
            <ac:spMk id="40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9.237" v="22"/>
          <ac:spMkLst>
            <pc:docMk/>
            <pc:sldMk cId="75459665" sldId="842"/>
            <ac:spMk id="4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6:14.933" v="45" actId="14100"/>
          <ac:spMkLst>
            <pc:docMk/>
            <pc:sldMk cId="75459665" sldId="842"/>
            <ac:spMk id="56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06.287" v="69" actId="20577"/>
          <ac:spMkLst>
            <pc:docMk/>
            <pc:sldMk cId="75459665" sldId="842"/>
            <ac:spMk id="58" creationId="{00000000-0000-0000-0000-000000000000}"/>
          </ac:spMkLst>
        </pc:spChg>
      </pc:sldChg>
      <pc:sldChg chg="addSp delSp modSp add ord">
        <pc:chgData name="Csatari, Gergely (Nokia - FI/Espoo)" userId="f5bffca3-77e4-4f86-ab35-a6eae4fbf322" providerId="ADAL" clId="{83F94D17-20A6-459A-8969-5A8446ED9F4C}" dt="2020-03-25T14:30:40.610" v="555"/>
        <pc:sldMkLst>
          <pc:docMk/>
          <pc:sldMk cId="1090615812" sldId="845"/>
        </pc:sldMkLst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83F94D17-20A6-459A-8969-5A8446ED9F4C}" dt="2020-03-25T14:20:05.720" v="101" actId="242"/>
          <ac:spMkLst>
            <pc:docMk/>
            <pc:sldMk cId="1090615812" sldId="845"/>
            <ac:spMk id="3" creationId="{0198A1D1-FB09-4C0E-8AB7-33A67F8277E8}"/>
          </ac:spMkLst>
        </pc:spChg>
        <pc:spChg chg="add mod">
          <ac:chgData name="Csatari, Gergely (Nokia - FI/Espoo)" userId="f5bffca3-77e4-4f86-ab35-a6eae4fbf322" providerId="ADAL" clId="{83F94D17-20A6-459A-8969-5A8446ED9F4C}" dt="2020-03-25T14:21:51.921" v="196" actId="1076"/>
          <ac:spMkLst>
            <pc:docMk/>
            <pc:sldMk cId="1090615812" sldId="845"/>
            <ac:spMk id="4" creationId="{6C4CE9F6-B6E4-4488-8F72-2EFF91AEDFE9}"/>
          </ac:spMkLst>
        </pc:spChg>
        <pc:spChg chg="add del mod">
          <ac:chgData name="Csatari, Gergely (Nokia - FI/Espoo)" userId="f5bffca3-77e4-4f86-ab35-a6eae4fbf322" providerId="ADAL" clId="{83F94D17-20A6-459A-8969-5A8446ED9F4C}" dt="2020-03-25T14:24:01.993" v="226" actId="478"/>
          <ac:spMkLst>
            <pc:docMk/>
            <pc:sldMk cId="1090615812" sldId="845"/>
            <ac:spMk id="9" creationId="{FDD3A472-373C-4618-A88C-75B690DEFFE8}"/>
          </ac:spMkLst>
        </pc:spChg>
        <pc:spChg chg="add mod">
          <ac:chgData name="Csatari, Gergely (Nokia - FI/Espoo)" userId="f5bffca3-77e4-4f86-ab35-a6eae4fbf322" providerId="ADAL" clId="{83F94D17-20A6-459A-8969-5A8446ED9F4C}" dt="2020-03-25T14:24:46.318" v="270" actId="1076"/>
          <ac:spMkLst>
            <pc:docMk/>
            <pc:sldMk cId="1090615812" sldId="845"/>
            <ac:spMk id="10" creationId="{A171BD97-6452-42D5-8B64-4650821EABB2}"/>
          </ac:spMkLst>
        </pc:spChg>
        <pc:spChg chg="add mod ord">
          <ac:chgData name="Csatari, Gergely (Nokia - FI/Espoo)" userId="f5bffca3-77e4-4f86-ab35-a6eae4fbf322" providerId="ADAL" clId="{83F94D17-20A6-459A-8969-5A8446ED9F4C}" dt="2020-03-25T14:26:22.457" v="301" actId="14100"/>
          <ac:spMkLst>
            <pc:docMk/>
            <pc:sldMk cId="1090615812" sldId="845"/>
            <ac:spMk id="11" creationId="{90A5A4F1-FCA0-4A86-B8CE-6725D715DDB2}"/>
          </ac:spMkLst>
        </pc:spChg>
        <pc:spChg chg="add mod">
          <ac:chgData name="Csatari, Gergely (Nokia - FI/Espoo)" userId="f5bffca3-77e4-4f86-ab35-a6eae4fbf322" providerId="ADAL" clId="{83F94D17-20A6-459A-8969-5A8446ED9F4C}" dt="2020-03-25T14:27:36.775" v="393" actId="1076"/>
          <ac:spMkLst>
            <pc:docMk/>
            <pc:sldMk cId="1090615812" sldId="845"/>
            <ac:spMk id="12" creationId="{07EAABAF-78E6-437F-9C35-933FCEAA5BB2}"/>
          </ac:spMkLst>
        </pc:spChg>
        <pc:spChg chg="add mod">
          <ac:chgData name="Csatari, Gergely (Nokia - FI/Espoo)" userId="f5bffca3-77e4-4f86-ab35-a6eae4fbf322" providerId="ADAL" clId="{83F94D17-20A6-459A-8969-5A8446ED9F4C}" dt="2020-03-25T14:28:34.413" v="399" actId="14100"/>
          <ac:spMkLst>
            <pc:docMk/>
            <pc:sldMk cId="1090615812" sldId="845"/>
            <ac:spMk id="13" creationId="{7F131CBA-59C5-4C36-8445-12DDBFF9091B}"/>
          </ac:spMkLst>
        </pc:spChg>
        <pc:spChg chg="add mod">
          <ac:chgData name="Csatari, Gergely (Nokia - FI/Espoo)" userId="f5bffca3-77e4-4f86-ab35-a6eae4fbf322" providerId="ADAL" clId="{83F94D17-20A6-459A-8969-5A8446ED9F4C}" dt="2020-03-25T14:30:40.610" v="555"/>
          <ac:spMkLst>
            <pc:docMk/>
            <pc:sldMk cId="1090615812" sldId="845"/>
            <ac:spMk id="14" creationId="{C5D621CB-205E-457C-9422-C50129FEAF42}"/>
          </ac:spMkLst>
        </pc:spChg>
        <pc:spChg chg="add mod">
          <ac:chgData name="Csatari, Gergely (Nokia - FI/Espoo)" userId="f5bffca3-77e4-4f86-ab35-a6eae4fbf322" providerId="ADAL" clId="{83F94D17-20A6-459A-8969-5A8446ED9F4C}" dt="2020-03-25T14:21:47.853" v="195" actId="1076"/>
          <ac:spMkLst>
            <pc:docMk/>
            <pc:sldMk cId="1090615812" sldId="845"/>
            <ac:spMk id="27" creationId="{F17EA64A-F073-4088-84DA-08CAAE2AE4CB}"/>
          </ac:spMkLst>
        </pc:spChg>
        <pc:spChg chg="add mod">
          <ac:chgData name="Csatari, Gergely (Nokia - FI/Espoo)" userId="f5bffca3-77e4-4f86-ab35-a6eae4fbf322" providerId="ADAL" clId="{83F94D17-20A6-459A-8969-5A8446ED9F4C}" dt="2020-03-25T14:22:22.965" v="211" actId="20577"/>
          <ac:spMkLst>
            <pc:docMk/>
            <pc:sldMk cId="1090615812" sldId="845"/>
            <ac:spMk id="28" creationId="{E07CEEC2-1379-4557-B919-B4B7458DF367}"/>
          </ac:spMkLst>
        </pc:spChg>
        <pc:spChg chg="add mod">
          <ac:chgData name="Csatari, Gergely (Nokia - FI/Espoo)" userId="f5bffca3-77e4-4f86-ab35-a6eae4fbf322" providerId="ADAL" clId="{83F94D17-20A6-459A-8969-5A8446ED9F4C}" dt="2020-03-25T14:25:05.928" v="287" actId="20577"/>
          <ac:spMkLst>
            <pc:docMk/>
            <pc:sldMk cId="1090615812" sldId="845"/>
            <ac:spMk id="45" creationId="{31EA993B-6A37-4361-9840-B3D888BC0DDB}"/>
          </ac:spMkLst>
        </pc:spChg>
        <pc:spChg chg="add mod">
          <ac:chgData name="Csatari, Gergely (Nokia - FI/Espoo)" userId="f5bffca3-77e4-4f86-ab35-a6eae4fbf322" providerId="ADAL" clId="{83F94D17-20A6-459A-8969-5A8446ED9F4C}" dt="2020-03-25T14:26:46.977" v="304" actId="208"/>
          <ac:spMkLst>
            <pc:docMk/>
            <pc:sldMk cId="1090615812" sldId="845"/>
            <ac:spMk id="46" creationId="{5C535857-7944-43A7-B8A1-EAAAE4434DD1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47" creationId="{00000000-0000-0000-0000-000000000000}"/>
          </ac:spMkLst>
        </pc:spChg>
        <pc:spChg chg="add mod">
          <ac:chgData name="Csatari, Gergely (Nokia - FI/Espoo)" userId="f5bffca3-77e4-4f86-ab35-a6eae4fbf322" providerId="ADAL" clId="{83F94D17-20A6-459A-8969-5A8446ED9F4C}" dt="2020-03-25T14:30:03.902" v="550" actId="1076"/>
          <ac:spMkLst>
            <pc:docMk/>
            <pc:sldMk cId="1090615812" sldId="845"/>
            <ac:spMk id="48" creationId="{A72B768C-C2B4-44B6-A5CD-7BC890D0496D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18.944" v="74" actId="20577"/>
          <ac:spMkLst>
            <pc:docMk/>
            <pc:sldMk cId="109061581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83F94D17-20A6-459A-8969-5A8446ED9F4C}" dt="2020-03-25T14:19:25.150" v="75" actId="478"/>
          <ac:grpSpMkLst>
            <pc:docMk/>
            <pc:sldMk cId="109061581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83F94D17-20A6-459A-8969-5A8446ED9F4C}" dt="2020-03-25T14:24:00.674" v="225" actId="1076"/>
          <ac:cxnSpMkLst>
            <pc:docMk/>
            <pc:sldMk cId="1090615812" sldId="845"/>
            <ac:cxnSpMk id="6" creationId="{6A937139-5593-48AD-9F69-2FF60B1FBCC9}"/>
          </ac:cxnSpMkLst>
        </pc:cxnChg>
        <pc:cxnChg chg="add mod">
          <ac:chgData name="Csatari, Gergely (Nokia - FI/Espoo)" userId="f5bffca3-77e4-4f86-ab35-a6eae4fbf322" providerId="ADAL" clId="{83F94D17-20A6-459A-8969-5A8446ED9F4C}" dt="2020-03-25T14:24:13.066" v="227" actId="693"/>
          <ac:cxnSpMkLst>
            <pc:docMk/>
            <pc:sldMk cId="1090615812" sldId="845"/>
            <ac:cxnSpMk id="44" creationId="{2B4D6802-BB34-485A-BF06-BBEDDF43DAE1}"/>
          </ac:cxnSpMkLst>
        </pc:cxnChg>
      </pc:sldChg>
      <pc:sldMasterChg chg="delSp">
        <pc:chgData name="Csatari, Gergely (Nokia - FI/Espoo)" userId="f5bffca3-77e4-4f86-ab35-a6eae4fbf322" providerId="ADAL" clId="{83F94D17-20A6-459A-8969-5A8446ED9F4C}" dt="2020-03-25T14:16:28.410" v="47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83F94D17-20A6-459A-8969-5A8446ED9F4C}" dt="2020-03-25T14:16:28.410" v="47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2" v="49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83F94D17-20A6-459A-8969-5A8446ED9F4C}" dt="2020-03-25T14:16:28.412" v="49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3" v="51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83F94D17-20A6-459A-8969-5A8446ED9F4C}" dt="2020-03-25T14:16:28.413" v="51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  <pc:docChgLst>
    <pc:chgData name="Csatari, Gergely (Nokia - FI/Espoo)" userId="f5bffca3-77e4-4f86-ab35-a6eae4fbf322" providerId="ADAL" clId="{FCE34646-9AC4-43F1-BD03-2BE8D283BB5D}"/>
    <pc:docChg chg="addSld modSld">
      <pc:chgData name="Csatari, Gergely (Nokia - FI/Espoo)" userId="f5bffca3-77e4-4f86-ab35-a6eae4fbf322" providerId="ADAL" clId="{FCE34646-9AC4-43F1-BD03-2BE8D283BB5D}" dt="2020-04-02T10:33:15.286" v="0"/>
      <pc:docMkLst>
        <pc:docMk/>
      </pc:docMkLst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713511132" sldId="846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414943834" sldId="847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31758303" sldId="848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99953705" sldId="849"/>
        </pc:sldMkLst>
      </pc:sldChg>
    </pc:docChg>
  </pc:docChgLst>
  <pc:docChgLst>
    <pc:chgData name="Csatari, Gergely (Nokia - FI/Espoo)" userId="f5bffca3-77e4-4f86-ab35-a6eae4fbf322" providerId="ADAL" clId="{82171B34-F5B8-48CB-860E-69518E8E16E1}"/>
    <pc:docChg chg="undo custSel addSld delSld modSld">
      <pc:chgData name="Csatari, Gergely (Nokia - FI/Espoo)" userId="f5bffca3-77e4-4f86-ab35-a6eae4fbf322" providerId="ADAL" clId="{82171B34-F5B8-48CB-860E-69518E8E16E1}" dt="2020-04-06T06:37:59.402" v="567" actId="693"/>
      <pc:docMkLst>
        <pc:docMk/>
      </pc:docMkLst>
      <pc:sldChg chg="del">
        <pc:chgData name="Csatari, Gergely (Nokia - FI/Espoo)" userId="f5bffca3-77e4-4f86-ab35-a6eae4fbf322" providerId="ADAL" clId="{82171B34-F5B8-48CB-860E-69518E8E16E1}" dt="2020-04-03T14:00:35.421" v="5" actId="2696"/>
        <pc:sldMkLst>
          <pc:docMk/>
          <pc:sldMk cId="75459665" sldId="842"/>
        </pc:sldMkLst>
      </pc:sldChg>
      <pc:sldChg chg="add">
        <pc:chgData name="Csatari, Gergely (Nokia - FI/Espoo)" userId="f5bffca3-77e4-4f86-ab35-a6eae4fbf322" providerId="ADAL" clId="{82171B34-F5B8-48CB-860E-69518E8E16E1}" dt="2020-04-03T14:00:45.076" v="8"/>
        <pc:sldMkLst>
          <pc:docMk/>
          <pc:sldMk cId="2932208465" sldId="842"/>
        </pc:sldMkLst>
      </pc:sldChg>
      <pc:sldChg chg="add del">
        <pc:chgData name="Csatari, Gergely (Nokia - FI/Espoo)" userId="f5bffca3-77e4-4f86-ab35-a6eae4fbf322" providerId="ADAL" clId="{82171B34-F5B8-48CB-860E-69518E8E16E1}" dt="2020-04-03T14:00:43.770" v="7"/>
        <pc:sldMkLst>
          <pc:docMk/>
          <pc:sldMk cId="3774663215" sldId="842"/>
        </pc:sldMkLst>
      </pc:sldChg>
      <pc:sldChg chg="del">
        <pc:chgData name="Csatari, Gergely (Nokia - FI/Espoo)" userId="f5bffca3-77e4-4f86-ab35-a6eae4fbf322" providerId="ADAL" clId="{82171B34-F5B8-48CB-860E-69518E8E16E1}" dt="2020-04-03T14:00:35.253" v="4" actId="2696"/>
        <pc:sldMkLst>
          <pc:docMk/>
          <pc:sldMk cId="1090615812" sldId="845"/>
        </pc:sldMkLst>
      </pc:sldChg>
      <pc:sldChg chg="add">
        <pc:chgData name="Csatari, Gergely (Nokia - FI/Espoo)" userId="f5bffca3-77e4-4f86-ab35-a6eae4fbf322" providerId="ADAL" clId="{82171B34-F5B8-48CB-860E-69518E8E16E1}" dt="2020-04-03T14:00:45.076" v="8"/>
        <pc:sldMkLst>
          <pc:docMk/>
          <pc:sldMk cId="2104350857" sldId="845"/>
        </pc:sldMkLst>
      </pc:sldChg>
      <pc:sldChg chg="add del">
        <pc:chgData name="Csatari, Gergely (Nokia - FI/Espoo)" userId="f5bffca3-77e4-4f86-ab35-a6eae4fbf322" providerId="ADAL" clId="{82171B34-F5B8-48CB-860E-69518E8E16E1}" dt="2020-04-03T14:00:43.770" v="7"/>
        <pc:sldMkLst>
          <pc:docMk/>
          <pc:sldMk cId="2188302606" sldId="845"/>
        </pc:sldMkLst>
      </pc:sldChg>
      <pc:sldChg chg="del">
        <pc:chgData name="Csatari, Gergely (Nokia - FI/Espoo)" userId="f5bffca3-77e4-4f86-ab35-a6eae4fbf322" providerId="ADAL" clId="{82171B34-F5B8-48CB-860E-69518E8E16E1}" dt="2020-04-03T14:00:35.171" v="0" actId="2696"/>
        <pc:sldMkLst>
          <pc:docMk/>
          <pc:sldMk cId="1713511132" sldId="846"/>
        </pc:sldMkLst>
      </pc:sldChg>
      <pc:sldChg chg="add del">
        <pc:chgData name="Csatari, Gergely (Nokia - FI/Espoo)" userId="f5bffca3-77e4-4f86-ab35-a6eae4fbf322" providerId="ADAL" clId="{82171B34-F5B8-48CB-860E-69518E8E16E1}" dt="2020-04-03T14:00:43.770" v="7"/>
        <pc:sldMkLst>
          <pc:docMk/>
          <pc:sldMk cId="3745267227" sldId="846"/>
        </pc:sldMkLst>
      </pc:sldChg>
      <pc:sldChg chg="add">
        <pc:chgData name="Csatari, Gergely (Nokia - FI/Espoo)" userId="f5bffca3-77e4-4f86-ab35-a6eae4fbf322" providerId="ADAL" clId="{82171B34-F5B8-48CB-860E-69518E8E16E1}" dt="2020-04-03T14:00:45.076" v="8"/>
        <pc:sldMkLst>
          <pc:docMk/>
          <pc:sldMk cId="3959449875" sldId="846"/>
        </pc:sldMkLst>
      </pc:sldChg>
      <pc:sldChg chg="add">
        <pc:chgData name="Csatari, Gergely (Nokia - FI/Espoo)" userId="f5bffca3-77e4-4f86-ab35-a6eae4fbf322" providerId="ADAL" clId="{82171B34-F5B8-48CB-860E-69518E8E16E1}" dt="2020-04-03T14:00:45.076" v="8"/>
        <pc:sldMkLst>
          <pc:docMk/>
          <pc:sldMk cId="880841250" sldId="847"/>
        </pc:sldMkLst>
      </pc:sldChg>
      <pc:sldChg chg="del">
        <pc:chgData name="Csatari, Gergely (Nokia - FI/Espoo)" userId="f5bffca3-77e4-4f86-ab35-a6eae4fbf322" providerId="ADAL" clId="{82171B34-F5B8-48CB-860E-69518E8E16E1}" dt="2020-04-03T14:00:35.194" v="1" actId="2696"/>
        <pc:sldMkLst>
          <pc:docMk/>
          <pc:sldMk cId="1414943834" sldId="847"/>
        </pc:sldMkLst>
      </pc:sldChg>
      <pc:sldChg chg="add del">
        <pc:chgData name="Csatari, Gergely (Nokia - FI/Espoo)" userId="f5bffca3-77e4-4f86-ab35-a6eae4fbf322" providerId="ADAL" clId="{82171B34-F5B8-48CB-860E-69518E8E16E1}" dt="2020-04-03T14:00:43.770" v="7"/>
        <pc:sldMkLst>
          <pc:docMk/>
          <pc:sldMk cId="2918821397" sldId="847"/>
        </pc:sldMkLst>
      </pc:sldChg>
      <pc:sldChg chg="add">
        <pc:chgData name="Csatari, Gergely (Nokia - FI/Espoo)" userId="f5bffca3-77e4-4f86-ab35-a6eae4fbf322" providerId="ADAL" clId="{82171B34-F5B8-48CB-860E-69518E8E16E1}" dt="2020-04-03T14:00:45.076" v="8"/>
        <pc:sldMkLst>
          <pc:docMk/>
          <pc:sldMk cId="470423797" sldId="848"/>
        </pc:sldMkLst>
      </pc:sldChg>
      <pc:sldChg chg="del">
        <pc:chgData name="Csatari, Gergely (Nokia - FI/Espoo)" userId="f5bffca3-77e4-4f86-ab35-a6eae4fbf322" providerId="ADAL" clId="{82171B34-F5B8-48CB-860E-69518E8E16E1}" dt="2020-04-03T14:00:35.212" v="2" actId="2696"/>
        <pc:sldMkLst>
          <pc:docMk/>
          <pc:sldMk cId="631758303" sldId="848"/>
        </pc:sldMkLst>
      </pc:sldChg>
      <pc:sldChg chg="add del">
        <pc:chgData name="Csatari, Gergely (Nokia - FI/Espoo)" userId="f5bffca3-77e4-4f86-ab35-a6eae4fbf322" providerId="ADAL" clId="{82171B34-F5B8-48CB-860E-69518E8E16E1}" dt="2020-04-03T14:00:43.770" v="7"/>
        <pc:sldMkLst>
          <pc:docMk/>
          <pc:sldMk cId="1612140004" sldId="848"/>
        </pc:sldMkLst>
      </pc:sldChg>
      <pc:sldChg chg="del">
        <pc:chgData name="Csatari, Gergely (Nokia - FI/Espoo)" userId="f5bffca3-77e4-4f86-ab35-a6eae4fbf322" providerId="ADAL" clId="{82171B34-F5B8-48CB-860E-69518E8E16E1}" dt="2020-04-03T14:00:35.228" v="3" actId="2696"/>
        <pc:sldMkLst>
          <pc:docMk/>
          <pc:sldMk cId="699953705" sldId="849"/>
        </pc:sldMkLst>
      </pc:sldChg>
      <pc:sldChg chg="add del">
        <pc:chgData name="Csatari, Gergely (Nokia - FI/Espoo)" userId="f5bffca3-77e4-4f86-ab35-a6eae4fbf322" providerId="ADAL" clId="{82171B34-F5B8-48CB-860E-69518E8E16E1}" dt="2020-04-03T14:00:43.770" v="7"/>
        <pc:sldMkLst>
          <pc:docMk/>
          <pc:sldMk cId="2926160693" sldId="849"/>
        </pc:sldMkLst>
      </pc:sldChg>
      <pc:sldChg chg="add">
        <pc:chgData name="Csatari, Gergely (Nokia - FI/Espoo)" userId="f5bffca3-77e4-4f86-ab35-a6eae4fbf322" providerId="ADAL" clId="{82171B34-F5B8-48CB-860E-69518E8E16E1}" dt="2020-04-03T14:00:45.076" v="8"/>
        <pc:sldMkLst>
          <pc:docMk/>
          <pc:sldMk cId="4022805121" sldId="849"/>
        </pc:sldMkLst>
      </pc:sldChg>
      <pc:sldChg chg="addSp delSp modSp add">
        <pc:chgData name="Csatari, Gergely (Nokia - FI/Espoo)" userId="f5bffca3-77e4-4f86-ab35-a6eae4fbf322" providerId="ADAL" clId="{82171B34-F5B8-48CB-860E-69518E8E16E1}" dt="2020-04-06T06:37:59.402" v="567" actId="693"/>
        <pc:sldMkLst>
          <pc:docMk/>
          <pc:sldMk cId="2124014551" sldId="850"/>
        </pc:sldMkLst>
        <pc:spChg chg="del">
          <ac:chgData name="Csatari, Gergely (Nokia - FI/Espoo)" userId="f5bffca3-77e4-4f86-ab35-a6eae4fbf322" providerId="ADAL" clId="{82171B34-F5B8-48CB-860E-69518E8E16E1}" dt="2020-04-03T14:01:35.466" v="14" actId="478"/>
          <ac:spMkLst>
            <pc:docMk/>
            <pc:sldMk cId="2124014551" sldId="850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82171B34-F5B8-48CB-860E-69518E8E16E1}" dt="2020-04-03T14:06:41.440" v="71" actId="1076"/>
          <ac:spMkLst>
            <pc:docMk/>
            <pc:sldMk cId="2124014551" sldId="850"/>
            <ac:spMk id="10" creationId="{A6B7E743-E9EF-4A6B-8267-4C05D753945E}"/>
          </ac:spMkLst>
        </pc:spChg>
        <pc:spChg chg="add mod">
          <ac:chgData name="Csatari, Gergely (Nokia - FI/Espoo)" userId="f5bffca3-77e4-4f86-ab35-a6eae4fbf322" providerId="ADAL" clId="{82171B34-F5B8-48CB-860E-69518E8E16E1}" dt="2020-04-03T14:06:05.838" v="60" actId="408"/>
          <ac:spMkLst>
            <pc:docMk/>
            <pc:sldMk cId="2124014551" sldId="850"/>
            <ac:spMk id="25" creationId="{C230B046-0F5C-4179-8197-A2347D277173}"/>
          </ac:spMkLst>
        </pc:spChg>
        <pc:spChg chg="add mod">
          <ac:chgData name="Csatari, Gergely (Nokia - FI/Espoo)" userId="f5bffca3-77e4-4f86-ab35-a6eae4fbf322" providerId="ADAL" clId="{82171B34-F5B8-48CB-860E-69518E8E16E1}" dt="2020-04-03T14:04:55.663" v="53" actId="164"/>
          <ac:spMkLst>
            <pc:docMk/>
            <pc:sldMk cId="2124014551" sldId="850"/>
            <ac:spMk id="26" creationId="{E57380F4-6371-4849-AB1E-E29A6588F1DD}"/>
          </ac:spMkLst>
        </pc:spChg>
        <pc:spChg chg="add del mod">
          <ac:chgData name="Csatari, Gergely (Nokia - FI/Espoo)" userId="f5bffca3-77e4-4f86-ab35-a6eae4fbf322" providerId="ADAL" clId="{82171B34-F5B8-48CB-860E-69518E8E16E1}" dt="2020-04-03T14:02:37.474" v="29" actId="478"/>
          <ac:spMkLst>
            <pc:docMk/>
            <pc:sldMk cId="2124014551" sldId="850"/>
            <ac:spMk id="27" creationId="{1EC810E0-3CB0-47BA-A2B2-38C5329F09E6}"/>
          </ac:spMkLst>
        </pc:spChg>
        <pc:spChg chg="add del mod">
          <ac:chgData name="Csatari, Gergely (Nokia - FI/Espoo)" userId="f5bffca3-77e4-4f86-ab35-a6eae4fbf322" providerId="ADAL" clId="{82171B34-F5B8-48CB-860E-69518E8E16E1}" dt="2020-04-03T14:02:37.474" v="29" actId="478"/>
          <ac:spMkLst>
            <pc:docMk/>
            <pc:sldMk cId="2124014551" sldId="850"/>
            <ac:spMk id="28" creationId="{911BB23B-ECF6-48FF-80F5-C9E19E9D2A22}"/>
          </ac:spMkLst>
        </pc:spChg>
        <pc:spChg chg="add mod">
          <ac:chgData name="Csatari, Gergely (Nokia - FI/Espoo)" userId="f5bffca3-77e4-4f86-ab35-a6eae4fbf322" providerId="ADAL" clId="{82171B34-F5B8-48CB-860E-69518E8E16E1}" dt="2020-04-03T14:04:55.663" v="53" actId="164"/>
          <ac:spMkLst>
            <pc:docMk/>
            <pc:sldMk cId="2124014551" sldId="850"/>
            <ac:spMk id="29" creationId="{73D855DD-85C0-4784-B4C3-ED0843E01A92}"/>
          </ac:spMkLst>
        </pc:spChg>
        <pc:spChg chg="add mod">
          <ac:chgData name="Csatari, Gergely (Nokia - FI/Espoo)" userId="f5bffca3-77e4-4f86-ab35-a6eae4fbf322" providerId="ADAL" clId="{82171B34-F5B8-48CB-860E-69518E8E16E1}" dt="2020-04-03T14:04:55.663" v="53" actId="164"/>
          <ac:spMkLst>
            <pc:docMk/>
            <pc:sldMk cId="2124014551" sldId="850"/>
            <ac:spMk id="30" creationId="{F5F42363-8164-464B-942D-EC5376EDB08B}"/>
          </ac:spMkLst>
        </pc:spChg>
        <pc:spChg chg="del">
          <ac:chgData name="Csatari, Gergely (Nokia - FI/Espoo)" userId="f5bffca3-77e4-4f86-ab35-a6eae4fbf322" providerId="ADAL" clId="{82171B34-F5B8-48CB-860E-69518E8E16E1}" dt="2020-04-03T14:01:35.466" v="14" actId="478"/>
          <ac:spMkLst>
            <pc:docMk/>
            <pc:sldMk cId="2124014551" sldId="850"/>
            <ac:spMk id="47" creationId="{00000000-0000-0000-0000-000000000000}"/>
          </ac:spMkLst>
        </pc:spChg>
        <pc:spChg chg="del">
          <ac:chgData name="Csatari, Gergely (Nokia - FI/Espoo)" userId="f5bffca3-77e4-4f86-ab35-a6eae4fbf322" providerId="ADAL" clId="{82171B34-F5B8-48CB-860E-69518E8E16E1}" dt="2020-04-03T14:01:35.466" v="14" actId="478"/>
          <ac:spMkLst>
            <pc:docMk/>
            <pc:sldMk cId="2124014551" sldId="850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82171B34-F5B8-48CB-860E-69518E8E16E1}" dt="2020-04-03T14:01:35.466" v="14" actId="478"/>
          <ac:spMkLst>
            <pc:docMk/>
            <pc:sldMk cId="2124014551" sldId="850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82171B34-F5B8-48CB-860E-69518E8E16E1}" dt="2020-04-03T14:01:35.466" v="14" actId="478"/>
          <ac:spMkLst>
            <pc:docMk/>
            <pc:sldMk cId="2124014551" sldId="850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82171B34-F5B8-48CB-860E-69518E8E16E1}" dt="2020-04-03T14:01:35.466" v="14" actId="478"/>
          <ac:spMkLst>
            <pc:docMk/>
            <pc:sldMk cId="2124014551" sldId="850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82171B34-F5B8-48CB-860E-69518E8E16E1}" dt="2020-04-03T14:01:35.466" v="14" actId="478"/>
          <ac:spMkLst>
            <pc:docMk/>
            <pc:sldMk cId="2124014551" sldId="850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82171B34-F5B8-48CB-860E-69518E8E16E1}" dt="2020-04-03T14:01:32.455" v="13"/>
          <ac:spMkLst>
            <pc:docMk/>
            <pc:sldMk cId="2124014551" sldId="850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82171B34-F5B8-48CB-860E-69518E8E16E1}" dt="2020-04-03T14:01:35.466" v="14" actId="478"/>
          <ac:spMkLst>
            <pc:docMk/>
            <pc:sldMk cId="2124014551" sldId="850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82171B34-F5B8-48CB-860E-69518E8E16E1}" dt="2020-04-03T14:01:35.466" v="14" actId="478"/>
          <ac:spMkLst>
            <pc:docMk/>
            <pc:sldMk cId="2124014551" sldId="850"/>
            <ac:spMk id="60" creationId="{5F6A2871-26A0-424E-A665-418DE1D0B43F}"/>
          </ac:spMkLst>
        </pc:spChg>
        <pc:spChg chg="add mod">
          <ac:chgData name="Csatari, Gergely (Nokia - FI/Espoo)" userId="f5bffca3-77e4-4f86-ab35-a6eae4fbf322" providerId="ADAL" clId="{82171B34-F5B8-48CB-860E-69518E8E16E1}" dt="2020-04-03T14:06:50.175" v="73" actId="14100"/>
          <ac:spMkLst>
            <pc:docMk/>
            <pc:sldMk cId="2124014551" sldId="850"/>
            <ac:spMk id="65" creationId="{BA5E5737-B05E-4EA5-9D25-069F8DD82C69}"/>
          </ac:spMkLst>
        </pc:spChg>
        <pc:spChg chg="add mod">
          <ac:chgData name="Csatari, Gergely (Nokia - FI/Espoo)" userId="f5bffca3-77e4-4f86-ab35-a6eae4fbf322" providerId="ADAL" clId="{82171B34-F5B8-48CB-860E-69518E8E16E1}" dt="2020-04-03T14:07:49.407" v="103" actId="14100"/>
          <ac:spMkLst>
            <pc:docMk/>
            <pc:sldMk cId="2124014551" sldId="850"/>
            <ac:spMk id="66" creationId="{E03C465D-08F0-4955-A4A2-FC0C0A12554E}"/>
          </ac:spMkLst>
        </pc:spChg>
        <pc:spChg chg="add mod">
          <ac:chgData name="Csatari, Gergely (Nokia - FI/Espoo)" userId="f5bffca3-77e4-4f86-ab35-a6eae4fbf322" providerId="ADAL" clId="{82171B34-F5B8-48CB-860E-69518E8E16E1}" dt="2020-04-03T14:07:42.898" v="101" actId="1076"/>
          <ac:spMkLst>
            <pc:docMk/>
            <pc:sldMk cId="2124014551" sldId="850"/>
            <ac:spMk id="67" creationId="{07E557C8-82FE-4D35-AA76-E8D3E5B2F861}"/>
          </ac:spMkLst>
        </pc:spChg>
        <pc:spChg chg="add mod">
          <ac:chgData name="Csatari, Gergely (Nokia - FI/Espoo)" userId="f5bffca3-77e4-4f86-ab35-a6eae4fbf322" providerId="ADAL" clId="{82171B34-F5B8-48CB-860E-69518E8E16E1}" dt="2020-04-03T14:08:14.385" v="123" actId="1076"/>
          <ac:spMkLst>
            <pc:docMk/>
            <pc:sldMk cId="2124014551" sldId="850"/>
            <ac:spMk id="68" creationId="{9062780B-AFE7-4B27-B813-50CF0A2DE342}"/>
          </ac:spMkLst>
        </pc:spChg>
        <pc:spChg chg="add mod">
          <ac:chgData name="Csatari, Gergely (Nokia - FI/Espoo)" userId="f5bffca3-77e4-4f86-ab35-a6eae4fbf322" providerId="ADAL" clId="{82171B34-F5B8-48CB-860E-69518E8E16E1}" dt="2020-04-06T06:28:16.908" v="382" actId="1076"/>
          <ac:spMkLst>
            <pc:docMk/>
            <pc:sldMk cId="2124014551" sldId="850"/>
            <ac:spMk id="69" creationId="{B7EBCF68-6D7D-46AE-AA3C-DEC745FB2EC9}"/>
          </ac:spMkLst>
        </pc:spChg>
        <pc:spChg chg="add mod">
          <ac:chgData name="Csatari, Gergely (Nokia - FI/Espoo)" userId="f5bffca3-77e4-4f86-ab35-a6eae4fbf322" providerId="ADAL" clId="{82171B34-F5B8-48CB-860E-69518E8E16E1}" dt="2020-04-03T14:12:13.110" v="266" actId="1076"/>
          <ac:spMkLst>
            <pc:docMk/>
            <pc:sldMk cId="2124014551" sldId="850"/>
            <ac:spMk id="70" creationId="{87E0F856-0AD7-4A22-BB05-E0F5FBCDD8B5}"/>
          </ac:spMkLst>
        </pc:spChg>
        <pc:spChg chg="add mod">
          <ac:chgData name="Csatari, Gergely (Nokia - FI/Espoo)" userId="f5bffca3-77e4-4f86-ab35-a6eae4fbf322" providerId="ADAL" clId="{82171B34-F5B8-48CB-860E-69518E8E16E1}" dt="2020-04-06T06:29:40.592" v="419" actId="1035"/>
          <ac:spMkLst>
            <pc:docMk/>
            <pc:sldMk cId="2124014551" sldId="850"/>
            <ac:spMk id="71" creationId="{A99A0903-3AD1-4E1F-B07D-80FE549EB9F3}"/>
          </ac:spMkLst>
        </pc:spChg>
        <pc:spChg chg="add mod">
          <ac:chgData name="Csatari, Gergely (Nokia - FI/Espoo)" userId="f5bffca3-77e4-4f86-ab35-a6eae4fbf322" providerId="ADAL" clId="{82171B34-F5B8-48CB-860E-69518E8E16E1}" dt="2020-04-03T14:10:16.423" v="198" actId="1076"/>
          <ac:spMkLst>
            <pc:docMk/>
            <pc:sldMk cId="2124014551" sldId="850"/>
            <ac:spMk id="72" creationId="{80D36C16-6599-4AE3-92A0-19B7281608C7}"/>
          </ac:spMkLst>
        </pc:spChg>
        <pc:spChg chg="add mod">
          <ac:chgData name="Csatari, Gergely (Nokia - FI/Espoo)" userId="f5bffca3-77e4-4f86-ab35-a6eae4fbf322" providerId="ADAL" clId="{82171B34-F5B8-48CB-860E-69518E8E16E1}" dt="2020-04-03T14:10:40.240" v="216" actId="20577"/>
          <ac:spMkLst>
            <pc:docMk/>
            <pc:sldMk cId="2124014551" sldId="850"/>
            <ac:spMk id="73" creationId="{86D29DA2-42AA-4C72-8C0D-287AB462B2B4}"/>
          </ac:spMkLst>
        </pc:spChg>
        <pc:spChg chg="add mod">
          <ac:chgData name="Csatari, Gergely (Nokia - FI/Espoo)" userId="f5bffca3-77e4-4f86-ab35-a6eae4fbf322" providerId="ADAL" clId="{82171B34-F5B8-48CB-860E-69518E8E16E1}" dt="2020-04-03T14:10:59.862" v="227" actId="20577"/>
          <ac:spMkLst>
            <pc:docMk/>
            <pc:sldMk cId="2124014551" sldId="850"/>
            <ac:spMk id="74" creationId="{39A717BC-87AB-4DD0-A4D5-2BDD159472B2}"/>
          </ac:spMkLst>
        </pc:spChg>
        <pc:spChg chg="add mod">
          <ac:chgData name="Csatari, Gergely (Nokia - FI/Espoo)" userId="f5bffca3-77e4-4f86-ab35-a6eae4fbf322" providerId="ADAL" clId="{82171B34-F5B8-48CB-860E-69518E8E16E1}" dt="2020-04-03T14:11:48.939" v="264" actId="404"/>
          <ac:spMkLst>
            <pc:docMk/>
            <pc:sldMk cId="2124014551" sldId="850"/>
            <ac:spMk id="75" creationId="{9A21F419-8FBE-41D8-AE95-D73DC148A093}"/>
          </ac:spMkLst>
        </pc:spChg>
        <pc:spChg chg="add del mod">
          <ac:chgData name="Csatari, Gergely (Nokia - FI/Espoo)" userId="f5bffca3-77e4-4f86-ab35-a6eae4fbf322" providerId="ADAL" clId="{82171B34-F5B8-48CB-860E-69518E8E16E1}" dt="2020-04-03T14:11:18.494" v="230" actId="478"/>
          <ac:spMkLst>
            <pc:docMk/>
            <pc:sldMk cId="2124014551" sldId="850"/>
            <ac:spMk id="76" creationId="{BD2EEF9F-43B4-417A-814D-AAF9A199592E}"/>
          </ac:spMkLst>
        </pc:spChg>
        <pc:spChg chg="add mod">
          <ac:chgData name="Csatari, Gergely (Nokia - FI/Espoo)" userId="f5bffca3-77e4-4f86-ab35-a6eae4fbf322" providerId="ADAL" clId="{82171B34-F5B8-48CB-860E-69518E8E16E1}" dt="2020-04-06T06:31:33.570" v="452" actId="1035"/>
          <ac:spMkLst>
            <pc:docMk/>
            <pc:sldMk cId="2124014551" sldId="850"/>
            <ac:spMk id="77" creationId="{0D49D7C3-5846-4E5C-AA6C-70F589B1546B}"/>
          </ac:spMkLst>
        </pc:spChg>
        <pc:spChg chg="add mod">
          <ac:chgData name="Csatari, Gergely (Nokia - FI/Espoo)" userId="f5bffca3-77e4-4f86-ab35-a6eae4fbf322" providerId="ADAL" clId="{82171B34-F5B8-48CB-860E-69518E8E16E1}" dt="2020-04-03T14:14:01.394" v="345" actId="164"/>
          <ac:spMkLst>
            <pc:docMk/>
            <pc:sldMk cId="2124014551" sldId="850"/>
            <ac:spMk id="78" creationId="{EAB0774B-CF69-439A-A495-36495188E051}"/>
          </ac:spMkLst>
        </pc:spChg>
        <pc:spChg chg="add mod">
          <ac:chgData name="Csatari, Gergely (Nokia - FI/Espoo)" userId="f5bffca3-77e4-4f86-ab35-a6eae4fbf322" providerId="ADAL" clId="{82171B34-F5B8-48CB-860E-69518E8E16E1}" dt="2020-04-03T14:14:01.394" v="345" actId="164"/>
          <ac:spMkLst>
            <pc:docMk/>
            <pc:sldMk cId="2124014551" sldId="850"/>
            <ac:spMk id="79" creationId="{E60DA82C-5D9D-4E41-A269-D045EE9F40FC}"/>
          </ac:spMkLst>
        </pc:spChg>
        <pc:spChg chg="add mod">
          <ac:chgData name="Csatari, Gergely (Nokia - FI/Espoo)" userId="f5bffca3-77e4-4f86-ab35-a6eae4fbf322" providerId="ADAL" clId="{82171B34-F5B8-48CB-860E-69518E8E16E1}" dt="2020-04-03T14:14:01.394" v="345" actId="164"/>
          <ac:spMkLst>
            <pc:docMk/>
            <pc:sldMk cId="2124014551" sldId="850"/>
            <ac:spMk id="80" creationId="{0A6ACF78-B9D7-4AE3-AFF0-FC7824C6913A}"/>
          </ac:spMkLst>
        </pc:spChg>
        <pc:spChg chg="add mod">
          <ac:chgData name="Csatari, Gergely (Nokia - FI/Espoo)" userId="f5bffca3-77e4-4f86-ab35-a6eae4fbf322" providerId="ADAL" clId="{82171B34-F5B8-48CB-860E-69518E8E16E1}" dt="2020-04-03T14:14:01.394" v="345" actId="164"/>
          <ac:spMkLst>
            <pc:docMk/>
            <pc:sldMk cId="2124014551" sldId="850"/>
            <ac:spMk id="81" creationId="{9B14BF0B-9BCA-40F8-9ECB-20F49A3E4A6A}"/>
          </ac:spMkLst>
        </pc:spChg>
        <pc:spChg chg="add mod">
          <ac:chgData name="Csatari, Gergely (Nokia - FI/Espoo)" userId="f5bffca3-77e4-4f86-ab35-a6eae4fbf322" providerId="ADAL" clId="{82171B34-F5B8-48CB-860E-69518E8E16E1}" dt="2020-04-06T06:36:13.188" v="499" actId="1076"/>
          <ac:spMkLst>
            <pc:docMk/>
            <pc:sldMk cId="2124014551" sldId="850"/>
            <ac:spMk id="125" creationId="{E3033E1B-F7D7-4598-9387-EB8C77D48128}"/>
          </ac:spMkLst>
        </pc:spChg>
        <pc:spChg chg="add mod">
          <ac:chgData name="Csatari, Gergely (Nokia - FI/Espoo)" userId="f5bffca3-77e4-4f86-ab35-a6eae4fbf322" providerId="ADAL" clId="{82171B34-F5B8-48CB-860E-69518E8E16E1}" dt="2020-04-06T06:36:34.990" v="528" actId="20577"/>
          <ac:spMkLst>
            <pc:docMk/>
            <pc:sldMk cId="2124014551" sldId="850"/>
            <ac:spMk id="126" creationId="{1ED91E62-B2DD-4723-909D-31089CDCC781}"/>
          </ac:spMkLst>
        </pc:spChg>
        <pc:spChg chg="add mod">
          <ac:chgData name="Csatari, Gergely (Nokia - FI/Espoo)" userId="f5bffca3-77e4-4f86-ab35-a6eae4fbf322" providerId="ADAL" clId="{82171B34-F5B8-48CB-860E-69518E8E16E1}" dt="2020-04-06T06:36:58.731" v="543" actId="6549"/>
          <ac:spMkLst>
            <pc:docMk/>
            <pc:sldMk cId="2124014551" sldId="850"/>
            <ac:spMk id="127" creationId="{478C9602-E341-494E-9521-183C8A11F8B2}"/>
          </ac:spMkLst>
        </pc:spChg>
        <pc:spChg chg="add mod">
          <ac:chgData name="Csatari, Gergely (Nokia - FI/Espoo)" userId="f5bffca3-77e4-4f86-ab35-a6eae4fbf322" providerId="ADAL" clId="{82171B34-F5B8-48CB-860E-69518E8E16E1}" dt="2020-04-06T06:37:21.715" v="563" actId="20577"/>
          <ac:spMkLst>
            <pc:docMk/>
            <pc:sldMk cId="2124014551" sldId="850"/>
            <ac:spMk id="128" creationId="{8C6437DA-A411-4CA2-98EF-E60913C96550}"/>
          </ac:spMkLst>
        </pc:spChg>
        <pc:grpChg chg="add mod">
          <ac:chgData name="Csatari, Gergely (Nokia - FI/Espoo)" userId="f5bffca3-77e4-4f86-ab35-a6eae4fbf322" providerId="ADAL" clId="{82171B34-F5B8-48CB-860E-69518E8E16E1}" dt="2020-04-03T14:06:21.984" v="61" actId="408"/>
          <ac:grpSpMkLst>
            <pc:docMk/>
            <pc:sldMk cId="2124014551" sldId="850"/>
            <ac:grpSpMk id="9" creationId="{028EE235-DFAF-47BA-B50B-AB7137E12EE2}"/>
          </ac:grpSpMkLst>
        </pc:grpChg>
        <pc:grpChg chg="add mod">
          <ac:chgData name="Csatari, Gergely (Nokia - FI/Espoo)" userId="f5bffca3-77e4-4f86-ab35-a6eae4fbf322" providerId="ADAL" clId="{82171B34-F5B8-48CB-860E-69518E8E16E1}" dt="2020-04-03T14:14:07.044" v="346" actId="1076"/>
          <ac:grpSpMkLst>
            <pc:docMk/>
            <pc:sldMk cId="2124014551" sldId="850"/>
            <ac:grpSpMk id="11" creationId="{A24A2661-2EFF-4FF6-AB83-392ED1A47F9D}"/>
          </ac:grpSpMkLst>
        </pc:grpChg>
        <pc:grpChg chg="del">
          <ac:chgData name="Csatari, Gergely (Nokia - FI/Espoo)" userId="f5bffca3-77e4-4f86-ab35-a6eae4fbf322" providerId="ADAL" clId="{82171B34-F5B8-48CB-860E-69518E8E16E1}" dt="2020-04-03T14:01:35.466" v="14" actId="478"/>
          <ac:grpSpMkLst>
            <pc:docMk/>
            <pc:sldMk cId="2124014551" sldId="850"/>
            <ac:grpSpMk id="31" creationId="{00000000-0000-0000-0000-000000000000}"/>
          </ac:grpSpMkLst>
        </pc:grpChg>
        <pc:grpChg chg="add mod">
          <ac:chgData name="Csatari, Gergely (Nokia - FI/Espoo)" userId="f5bffca3-77e4-4f86-ab35-a6eae4fbf322" providerId="ADAL" clId="{82171B34-F5B8-48CB-860E-69518E8E16E1}" dt="2020-04-03T14:06:21.984" v="61" actId="408"/>
          <ac:grpSpMkLst>
            <pc:docMk/>
            <pc:sldMk cId="2124014551" sldId="850"/>
            <ac:grpSpMk id="44" creationId="{63E8B72F-5BF2-4E7E-8EC9-0A5F15FF00FA}"/>
          </ac:grpSpMkLst>
        </pc:grpChg>
        <pc:grpChg chg="add mod">
          <ac:chgData name="Csatari, Gergely (Nokia - FI/Espoo)" userId="f5bffca3-77e4-4f86-ab35-a6eae4fbf322" providerId="ADAL" clId="{82171B34-F5B8-48CB-860E-69518E8E16E1}" dt="2020-04-03T14:06:21.984" v="61" actId="408"/>
          <ac:grpSpMkLst>
            <pc:docMk/>
            <pc:sldMk cId="2124014551" sldId="850"/>
            <ac:grpSpMk id="52" creationId="{730013EA-5D79-424D-832B-E7BE477D2262}"/>
          </ac:grpSpMkLst>
        </pc:grpChg>
        <pc:cxnChg chg="add mod">
          <ac:chgData name="Csatari, Gergely (Nokia - FI/Espoo)" userId="f5bffca3-77e4-4f86-ab35-a6eae4fbf322" providerId="ADAL" clId="{82171B34-F5B8-48CB-860E-69518E8E16E1}" dt="2020-04-06T06:25:37.876" v="361" actId="14100"/>
          <ac:cxnSpMkLst>
            <pc:docMk/>
            <pc:sldMk cId="2124014551" sldId="850"/>
            <ac:cxnSpMk id="3" creationId="{355018C1-C78B-4DD7-B0B4-07526E7805B8}"/>
          </ac:cxnSpMkLst>
        </pc:cxnChg>
        <pc:cxnChg chg="add mod">
          <ac:chgData name="Csatari, Gergely (Nokia - FI/Espoo)" userId="f5bffca3-77e4-4f86-ab35-a6eae4fbf322" providerId="ADAL" clId="{82171B34-F5B8-48CB-860E-69518E8E16E1}" dt="2020-04-03T14:04:55.663" v="53" actId="164"/>
          <ac:cxnSpMkLst>
            <pc:docMk/>
            <pc:sldMk cId="2124014551" sldId="850"/>
            <ac:cxnSpMk id="4" creationId="{22B76A46-7369-4A4E-A43B-06612ABA432D}"/>
          </ac:cxnSpMkLst>
        </pc:cxnChg>
        <pc:cxnChg chg="add mod">
          <ac:chgData name="Csatari, Gergely (Nokia - FI/Espoo)" userId="f5bffca3-77e4-4f86-ab35-a6eae4fbf322" providerId="ADAL" clId="{82171B34-F5B8-48CB-860E-69518E8E16E1}" dt="2020-04-03T14:04:55.663" v="53" actId="164"/>
          <ac:cxnSpMkLst>
            <pc:docMk/>
            <pc:sldMk cId="2124014551" sldId="850"/>
            <ac:cxnSpMk id="7" creationId="{2494B9B1-46F9-4BED-A2DC-5DAE9AF07788}"/>
          </ac:cxnSpMkLst>
        </pc:cxnChg>
        <pc:cxnChg chg="add del mod">
          <ac:chgData name="Csatari, Gergely (Nokia - FI/Espoo)" userId="f5bffca3-77e4-4f86-ab35-a6eae4fbf322" providerId="ADAL" clId="{82171B34-F5B8-48CB-860E-69518E8E16E1}" dt="2020-04-06T06:28:17.275" v="383" actId="11529"/>
          <ac:cxnSpMkLst>
            <pc:docMk/>
            <pc:sldMk cId="2124014551" sldId="850"/>
            <ac:cxnSpMk id="35" creationId="{B357E665-CB2E-444E-8578-D3CA3DB4D2C5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28:29.649" v="385" actId="108"/>
          <ac:cxnSpMkLst>
            <pc:docMk/>
            <pc:sldMk cId="2124014551" sldId="850"/>
            <ac:cxnSpMk id="38" creationId="{F175724B-D84E-4F9E-B545-370BCDF30AE1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29:03.626" v="387" actId="108"/>
          <ac:cxnSpMkLst>
            <pc:docMk/>
            <pc:sldMk cId="2124014551" sldId="850"/>
            <ac:cxnSpMk id="40" creationId="{99BD7D29-A697-4F1F-BC72-8D1EF4D5E489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25:48.236" v="362" actId="14100"/>
          <ac:cxnSpMkLst>
            <pc:docMk/>
            <pc:sldMk cId="2124014551" sldId="850"/>
            <ac:cxnSpMk id="42" creationId="{56F73DA7-57D3-495D-ABAA-5524620037A0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26:10.082" v="364" actId="14100"/>
          <ac:cxnSpMkLst>
            <pc:docMk/>
            <pc:sldMk cId="2124014551" sldId="850"/>
            <ac:cxnSpMk id="47" creationId="{8F0ED364-1FC1-4CD5-A021-EED1F17CAE4D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27:25.174" v="374" actId="208"/>
          <ac:cxnSpMkLst>
            <pc:docMk/>
            <pc:sldMk cId="2124014551" sldId="850"/>
            <ac:cxnSpMk id="51" creationId="{4DE3E6FA-8DBF-4BE9-9C58-DE5BAEF92C1B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29:48.432" v="420" actId="108"/>
          <ac:cxnSpMkLst>
            <pc:docMk/>
            <pc:sldMk cId="2124014551" sldId="850"/>
            <ac:cxnSpMk id="55" creationId="{5F17EE27-3476-4B00-AFFE-1E24FA1B0F24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27:25.174" v="374" actId="208"/>
          <ac:cxnSpMkLst>
            <pc:docMk/>
            <pc:sldMk cId="2124014551" sldId="850"/>
            <ac:cxnSpMk id="57" creationId="{287FC7F0-E71E-462B-89BC-2D414143DA83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0:06.523" v="422" actId="108"/>
          <ac:cxnSpMkLst>
            <pc:docMk/>
            <pc:sldMk cId="2124014551" sldId="850"/>
            <ac:cxnSpMk id="59" creationId="{E4862C73-FBB6-47B0-B245-FE19B7494A2D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27:25.174" v="374" actId="208"/>
          <ac:cxnSpMkLst>
            <pc:docMk/>
            <pc:sldMk cId="2124014551" sldId="850"/>
            <ac:cxnSpMk id="76" creationId="{530ABEBB-0DCE-4A3D-A6AF-4FF54603C09F}"/>
          </ac:cxnSpMkLst>
        </pc:cxnChg>
        <pc:cxnChg chg="add del mod">
          <ac:chgData name="Csatari, Gergely (Nokia - FI/Espoo)" userId="f5bffca3-77e4-4f86-ab35-a6eae4fbf322" providerId="ADAL" clId="{82171B34-F5B8-48CB-860E-69518E8E16E1}" dt="2020-04-06T06:27:56.580" v="379" actId="478"/>
          <ac:cxnSpMkLst>
            <pc:docMk/>
            <pc:sldMk cId="2124014551" sldId="850"/>
            <ac:cxnSpMk id="82" creationId="{F60109ED-17B4-41F9-846A-8160CDCC5341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29:18.401" v="391" actId="14100"/>
          <ac:cxnSpMkLst>
            <pc:docMk/>
            <pc:sldMk cId="2124014551" sldId="850"/>
            <ac:cxnSpMk id="83" creationId="{07F05802-B957-47D5-8AC4-09D0C7C11911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0:26.058" v="424" actId="108"/>
          <ac:cxnSpMkLst>
            <pc:docMk/>
            <pc:sldMk cId="2124014551" sldId="850"/>
            <ac:cxnSpMk id="84" creationId="{8FFD8214-13B1-4DF2-B2E8-1626379B2062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0:42.316" v="427" actId="108"/>
          <ac:cxnSpMkLst>
            <pc:docMk/>
            <pc:sldMk cId="2124014551" sldId="850"/>
            <ac:cxnSpMk id="86" creationId="{215E0FFC-0DE5-4CDA-8CC7-61447C8188A4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1:33.570" v="452" actId="1035"/>
          <ac:cxnSpMkLst>
            <pc:docMk/>
            <pc:sldMk cId="2124014551" sldId="850"/>
            <ac:cxnSpMk id="89" creationId="{BED506F7-CA91-48EE-ADF6-E04AAB66D08F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4:59.247" v="483" actId="14100"/>
          <ac:cxnSpMkLst>
            <pc:docMk/>
            <pc:sldMk cId="2124014551" sldId="850"/>
            <ac:cxnSpMk id="91" creationId="{AEB227F2-125A-4867-823B-7E6B54527C36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4:54.464" v="482" actId="14100"/>
          <ac:cxnSpMkLst>
            <pc:docMk/>
            <pc:sldMk cId="2124014551" sldId="850"/>
            <ac:cxnSpMk id="95" creationId="{E52B1B09-2A5B-48EB-9F3B-FE769064B8F5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4:35.005" v="479" actId="14100"/>
          <ac:cxnSpMkLst>
            <pc:docMk/>
            <pc:sldMk cId="2124014551" sldId="850"/>
            <ac:cxnSpMk id="99" creationId="{BF2AB3FF-D89A-47DF-A882-4BB282464D7B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4:39.481" v="480" actId="14100"/>
          <ac:cxnSpMkLst>
            <pc:docMk/>
            <pc:sldMk cId="2124014551" sldId="850"/>
            <ac:cxnSpMk id="101" creationId="{BAC27C9E-5952-43CF-8B72-65E59546A9A3}"/>
          </ac:cxnSpMkLst>
        </pc:cxnChg>
        <pc:cxnChg chg="add del mod">
          <ac:chgData name="Csatari, Gergely (Nokia - FI/Espoo)" userId="f5bffca3-77e4-4f86-ab35-a6eae4fbf322" providerId="ADAL" clId="{82171B34-F5B8-48CB-860E-69518E8E16E1}" dt="2020-04-06T06:33:23.823" v="465" actId="478"/>
          <ac:cxnSpMkLst>
            <pc:docMk/>
            <pc:sldMk cId="2124014551" sldId="850"/>
            <ac:cxnSpMk id="103" creationId="{E8502D74-E156-4410-8840-A62D3D67CA4A}"/>
          </ac:cxnSpMkLst>
        </pc:cxnChg>
        <pc:cxnChg chg="add del mod">
          <ac:chgData name="Csatari, Gergely (Nokia - FI/Espoo)" userId="f5bffca3-77e4-4f86-ab35-a6eae4fbf322" providerId="ADAL" clId="{82171B34-F5B8-48CB-860E-69518E8E16E1}" dt="2020-04-06T06:33:39.784" v="468" actId="478"/>
          <ac:cxnSpMkLst>
            <pc:docMk/>
            <pc:sldMk cId="2124014551" sldId="850"/>
            <ac:cxnSpMk id="106" creationId="{7581071E-F0C8-472F-A27F-97481F92D28B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3:54.737" v="470" actId="108"/>
          <ac:cxnSpMkLst>
            <pc:docMk/>
            <pc:sldMk cId="2124014551" sldId="850"/>
            <ac:cxnSpMk id="108" creationId="{267786E6-1DBB-472F-B5D7-52422C66A3EF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4:04.090" v="473" actId="14100"/>
          <ac:cxnSpMkLst>
            <pc:docMk/>
            <pc:sldMk cId="2124014551" sldId="850"/>
            <ac:cxnSpMk id="109" creationId="{6B61BC3A-6D26-4FCA-A73A-15D8798A235F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4:11.055" v="475" actId="1076"/>
          <ac:cxnSpMkLst>
            <pc:docMk/>
            <pc:sldMk cId="2124014551" sldId="850"/>
            <ac:cxnSpMk id="111" creationId="{2D4538E2-EA13-4AC5-B7F6-E86EB84684E7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4:18.135" v="477" actId="1076"/>
          <ac:cxnSpMkLst>
            <pc:docMk/>
            <pc:sldMk cId="2124014551" sldId="850"/>
            <ac:cxnSpMk id="112" creationId="{C2B51479-24DF-4604-9EE8-4162F6CE55C1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5:24.862" v="485" actId="108"/>
          <ac:cxnSpMkLst>
            <pc:docMk/>
            <pc:sldMk cId="2124014551" sldId="850"/>
            <ac:cxnSpMk id="120" creationId="{18C9228B-3668-4112-8CF7-6611EB982403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5:36.598" v="487" actId="108"/>
          <ac:cxnSpMkLst>
            <pc:docMk/>
            <pc:sldMk cId="2124014551" sldId="850"/>
            <ac:cxnSpMk id="122" creationId="{CF0EC714-976D-4DC9-A7F2-FF364A08800C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5:49.436" v="489" actId="108"/>
          <ac:cxnSpMkLst>
            <pc:docMk/>
            <pc:sldMk cId="2124014551" sldId="850"/>
            <ac:cxnSpMk id="124" creationId="{45CFEEEE-30E9-497F-B211-DB604B654453}"/>
          </ac:cxnSpMkLst>
        </pc:cxnChg>
        <pc:cxnChg chg="add mod">
          <ac:chgData name="Csatari, Gergely (Nokia - FI/Espoo)" userId="f5bffca3-77e4-4f86-ab35-a6eae4fbf322" providerId="ADAL" clId="{82171B34-F5B8-48CB-860E-69518E8E16E1}" dt="2020-04-06T06:37:59.402" v="567" actId="693"/>
          <ac:cxnSpMkLst>
            <pc:docMk/>
            <pc:sldMk cId="2124014551" sldId="850"/>
            <ac:cxnSpMk id="130" creationId="{53934AFB-5D77-427F-A3F2-DB8C1CD2AF6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6 April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06/04/2020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29154-69AC-4298-BFB7-D3B9D7D6EA42}"/>
              </a:ext>
            </a:extLst>
          </p:cNvPr>
          <p:cNvSpPr/>
          <p:nvPr/>
        </p:nvSpPr>
        <p:spPr>
          <a:xfrm>
            <a:off x="3822939" y="3795623"/>
            <a:ext cx="4546121" cy="1958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Infrastructure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F7CF-6406-498A-A9F7-4BBC783F7A86}"/>
              </a:ext>
            </a:extLst>
          </p:cNvPr>
          <p:cNvSpPr/>
          <p:nvPr/>
        </p:nvSpPr>
        <p:spPr>
          <a:xfrm>
            <a:off x="4132052" y="470139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E58B-6929-48F8-885B-34127E8FDBDE}"/>
              </a:ext>
            </a:extLst>
          </p:cNvPr>
          <p:cNvSpPr/>
          <p:nvPr/>
        </p:nvSpPr>
        <p:spPr>
          <a:xfrm>
            <a:off x="4132051" y="392070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AC9C2-9671-42E4-9D54-5D92BD47D5E7}"/>
              </a:ext>
            </a:extLst>
          </p:cNvPr>
          <p:cNvSpPr/>
          <p:nvPr/>
        </p:nvSpPr>
        <p:spPr>
          <a:xfrm>
            <a:off x="6250555" y="3920706"/>
            <a:ext cx="1963947" cy="14362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43AA9-8289-4EA0-8CA4-C8E71AB3D23B}"/>
              </a:ext>
            </a:extLst>
          </p:cNvPr>
          <p:cNvSpPr/>
          <p:nvPr/>
        </p:nvSpPr>
        <p:spPr>
          <a:xfrm>
            <a:off x="4132050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VNFs/CNFs</a:t>
            </a:r>
            <a:endParaRPr lang="hu-H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7D7CE-7AC4-4B19-B836-2524F5D116AA}"/>
              </a:ext>
            </a:extLst>
          </p:cNvPr>
          <p:cNvSpPr/>
          <p:nvPr/>
        </p:nvSpPr>
        <p:spPr>
          <a:xfrm>
            <a:off x="6250555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client</a:t>
            </a:r>
            <a:endParaRPr lang="hu-H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BFF72-681A-494D-9BA8-96D3F8B4A269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5114024" y="3140017"/>
            <a:ext cx="1" cy="780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C97CE-87E8-4539-BE18-6468F89C96C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232529" y="3140017"/>
            <a:ext cx="0" cy="780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93F100-8DC7-474B-820B-7546F99DB5D7}"/>
              </a:ext>
            </a:extLst>
          </p:cNvPr>
          <p:cNvSpPr txBox="1"/>
          <p:nvPr/>
        </p:nvSpPr>
        <p:spPr>
          <a:xfrm>
            <a:off x="5129124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Consumes virtual resources</a:t>
            </a:r>
            <a:endParaRPr lang="hu-H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EBBBD-4616-45D5-9413-4A1B6ED44217}"/>
              </a:ext>
            </a:extLst>
          </p:cNvPr>
          <p:cNvSpPr txBox="1"/>
          <p:nvPr/>
        </p:nvSpPr>
        <p:spPr>
          <a:xfrm>
            <a:off x="7244392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Manages virtual resources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3959449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3-2)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2889849"/>
            <a:ext cx="4390839" cy="1949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99463-591C-45A1-8678-7EC34075BC6F}"/>
              </a:ext>
            </a:extLst>
          </p:cNvPr>
          <p:cNvSpPr/>
          <p:nvPr/>
        </p:nvSpPr>
        <p:spPr>
          <a:xfrm>
            <a:off x="2416830" y="4011283"/>
            <a:ext cx="3973901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16830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37653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58477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C8A61-19C1-45D4-AE2C-919D0B6F6076}"/>
              </a:ext>
            </a:extLst>
          </p:cNvPr>
          <p:cNvCxnSpPr/>
          <p:nvPr/>
        </p:nvCxnSpPr>
        <p:spPr>
          <a:xfrm>
            <a:off x="6024604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AC0F42-E088-488E-8E89-002EC48788C9}"/>
              </a:ext>
            </a:extLst>
          </p:cNvPr>
          <p:cNvSpPr txBox="1"/>
          <p:nvPr/>
        </p:nvSpPr>
        <p:spPr>
          <a:xfrm>
            <a:off x="5998636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6DA6E-7FAA-4A61-BA18-C5D09DC24BDF}"/>
              </a:ext>
            </a:extLst>
          </p:cNvPr>
          <p:cNvCxnSpPr/>
          <p:nvPr/>
        </p:nvCxnSpPr>
        <p:spPr>
          <a:xfrm>
            <a:off x="4422386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57FE46-7442-4B7A-B556-E43793DC2966}"/>
              </a:ext>
            </a:extLst>
          </p:cNvPr>
          <p:cNvSpPr txBox="1"/>
          <p:nvPr/>
        </p:nvSpPr>
        <p:spPr>
          <a:xfrm>
            <a:off x="4396418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8D729-30C9-4E72-9CE2-16C1373709D3}"/>
              </a:ext>
            </a:extLst>
          </p:cNvPr>
          <p:cNvCxnSpPr/>
          <p:nvPr/>
        </p:nvCxnSpPr>
        <p:spPr>
          <a:xfrm>
            <a:off x="2777378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E2DAE6-9793-4E36-8211-247CDF115800}"/>
              </a:ext>
            </a:extLst>
          </p:cNvPr>
          <p:cNvSpPr txBox="1"/>
          <p:nvPr/>
        </p:nvSpPr>
        <p:spPr>
          <a:xfrm>
            <a:off x="2751410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132574-ACFE-42CE-AF95-EBF4E391276B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49084" y="3255197"/>
            <a:ext cx="888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15F382-2351-4284-95FD-DDCE7B1B9B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769907" y="3255197"/>
            <a:ext cx="888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4E9C46-1605-49AD-9E9E-B921E378484C}"/>
              </a:ext>
            </a:extLst>
          </p:cNvPr>
          <p:cNvSpPr txBox="1"/>
          <p:nvPr/>
        </p:nvSpPr>
        <p:spPr>
          <a:xfrm>
            <a:off x="3286761" y="304102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Connected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9178D-E28B-4D52-9F89-0EDAAE915EF0}"/>
              </a:ext>
            </a:extLst>
          </p:cNvPr>
          <p:cNvSpPr txBox="1"/>
          <p:nvPr/>
        </p:nvSpPr>
        <p:spPr>
          <a:xfrm>
            <a:off x="4816521" y="3032943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Attaches</a:t>
            </a:r>
            <a:endParaRPr lang="hu-HU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8" y="2889849"/>
            <a:ext cx="1470270" cy="1949570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70" h="1949570">
                <a:moveTo>
                  <a:pt x="0" y="0"/>
                </a:moveTo>
                <a:lnTo>
                  <a:pt x="1468956" y="983456"/>
                </a:lnTo>
                <a:cubicBezTo>
                  <a:pt x="1468585" y="1081868"/>
                  <a:pt x="1470596" y="1185042"/>
                  <a:pt x="1470225" y="1283454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084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Management Software</a:t>
            </a:r>
            <a:r>
              <a:rPr lang="hu-HU" sz="2667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(Figure 3-3)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2367707" y="3177302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6229756" y="3243066"/>
            <a:ext cx="4526731" cy="1478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6360080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1F0DA9-B26C-481A-BFA5-D271EE02D08B}"/>
              </a:ext>
            </a:extLst>
          </p:cNvPr>
          <p:cNvSpPr/>
          <p:nvPr/>
        </p:nvSpPr>
        <p:spPr>
          <a:xfrm>
            <a:off x="7806299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8D1E6-0B3C-448E-9A0C-B6629B834225}"/>
              </a:ext>
            </a:extLst>
          </p:cNvPr>
          <p:cNvSpPr/>
          <p:nvPr/>
        </p:nvSpPr>
        <p:spPr>
          <a:xfrm>
            <a:off x="9252518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B32BF8-5599-4B13-A672-5BFD8773657E}"/>
              </a:ext>
            </a:extLst>
          </p:cNvPr>
          <p:cNvSpPr/>
          <p:nvPr/>
        </p:nvSpPr>
        <p:spPr>
          <a:xfrm>
            <a:off x="6364537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Catalog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479BD-51C4-4539-A8B3-3082866EAF5C}"/>
              </a:ext>
            </a:extLst>
          </p:cNvPr>
          <p:cNvSpPr/>
          <p:nvPr/>
        </p:nvSpPr>
        <p:spPr>
          <a:xfrm>
            <a:off x="7227540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Inventory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87A0F1-0B75-4EF4-9F54-339C0C66CE21}"/>
              </a:ext>
            </a:extLst>
          </p:cNvPr>
          <p:cNvSpPr/>
          <p:nvPr/>
        </p:nvSpPr>
        <p:spPr>
          <a:xfrm>
            <a:off x="8090543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Scheduler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83DACC-3E55-4119-8C30-687AB1C9E281}"/>
              </a:ext>
            </a:extLst>
          </p:cNvPr>
          <p:cNvSpPr/>
          <p:nvPr/>
        </p:nvSpPr>
        <p:spPr>
          <a:xfrm>
            <a:off x="8953546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Monitoring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61F84D-3CED-4645-A48A-AB06B03442BC}"/>
              </a:ext>
            </a:extLst>
          </p:cNvPr>
          <p:cNvSpPr/>
          <p:nvPr/>
        </p:nvSpPr>
        <p:spPr>
          <a:xfrm>
            <a:off x="9816548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management functions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76110D-87C9-4730-8CEE-053D7D49DDD0}"/>
              </a:ext>
            </a:extLst>
          </p:cNvPr>
          <p:cNvSpPr/>
          <p:nvPr/>
        </p:nvSpPr>
        <p:spPr>
          <a:xfrm>
            <a:off x="6360080" y="3243066"/>
            <a:ext cx="4256056" cy="178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API / user interface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7B9BD-F00B-47B0-B020-91F31F4C14ED}"/>
              </a:ext>
            </a:extLst>
          </p:cNvPr>
          <p:cNvSpPr/>
          <p:nvPr/>
        </p:nvSpPr>
        <p:spPr>
          <a:xfrm>
            <a:off x="4451231" y="3247524"/>
            <a:ext cx="1781253" cy="1473908"/>
          </a:xfrm>
          <a:custGeom>
            <a:avLst/>
            <a:gdLst>
              <a:gd name="connsiteX0" fmla="*/ 0 w 1775937"/>
              <a:gd name="connsiteY0" fmla="*/ 0 h 1473908"/>
              <a:gd name="connsiteX1" fmla="*/ 1775937 w 1775937"/>
              <a:gd name="connsiteY1" fmla="*/ 0 h 1473908"/>
              <a:gd name="connsiteX2" fmla="*/ 1775937 w 1775937"/>
              <a:gd name="connsiteY2" fmla="*/ 1473908 h 1473908"/>
              <a:gd name="connsiteX3" fmla="*/ 0 w 1775937"/>
              <a:gd name="connsiteY3" fmla="*/ 1473908 h 1473908"/>
              <a:gd name="connsiteX4" fmla="*/ 0 w 1775937"/>
              <a:gd name="connsiteY4" fmla="*/ 0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473908 h 1473908"/>
              <a:gd name="connsiteX4" fmla="*/ 0 w 1781253"/>
              <a:gd name="connsiteY4" fmla="*/ 611372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293154 h 1473908"/>
              <a:gd name="connsiteX4" fmla="*/ 0 w 1781253"/>
              <a:gd name="connsiteY4" fmla="*/ 611372 h 147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253" h="1473908">
                <a:moveTo>
                  <a:pt x="0" y="611372"/>
                </a:moveTo>
                <a:lnTo>
                  <a:pt x="1781253" y="0"/>
                </a:lnTo>
                <a:lnTo>
                  <a:pt x="1781253" y="1473908"/>
                </a:lnTo>
                <a:lnTo>
                  <a:pt x="5316" y="1293154"/>
                </a:lnTo>
                <a:lnTo>
                  <a:pt x="0" y="611372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042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Physical Resources (Figure 3-4)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3726611"/>
            <a:ext cx="4390839" cy="1112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33623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54446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75270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7" y="3726611"/>
            <a:ext cx="1470247" cy="1112808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283454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0019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47" h="1949570">
                <a:moveTo>
                  <a:pt x="0" y="0"/>
                </a:moveTo>
                <a:cubicBezTo>
                  <a:pt x="489652" y="327819"/>
                  <a:pt x="976923" y="572200"/>
                  <a:pt x="1466575" y="900019"/>
                </a:cubicBezTo>
                <a:cubicBezTo>
                  <a:pt x="1466204" y="998431"/>
                  <a:pt x="1470596" y="1339398"/>
                  <a:pt x="1470225" y="1437810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280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A5A4F1-FCA0-4A86-B8CE-6725D715DDB2}"/>
              </a:ext>
            </a:extLst>
          </p:cNvPr>
          <p:cNvSpPr/>
          <p:nvPr/>
        </p:nvSpPr>
        <p:spPr>
          <a:xfrm>
            <a:off x="3386713" y="2266122"/>
            <a:ext cx="5418571" cy="8416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hardware and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infrastructure resources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CEEC2-1379-4557-B919-B4B7458DF367}"/>
              </a:ext>
            </a:extLst>
          </p:cNvPr>
          <p:cNvSpPr/>
          <p:nvPr/>
        </p:nvSpPr>
        <p:spPr>
          <a:xfrm>
            <a:off x="3835120" y="2373922"/>
            <a:ext cx="4521758" cy="6481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Workloads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937139-5593-48AD-9F69-2FF60B1FBCC9}"/>
              </a:ext>
            </a:extLst>
          </p:cNvPr>
          <p:cNvCxnSpPr/>
          <p:nvPr/>
        </p:nvCxnSpPr>
        <p:spPr>
          <a:xfrm flipV="1">
            <a:off x="4515061" y="3022041"/>
            <a:ext cx="0" cy="10299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D6802-BB34-485A-BF06-BBEDDF43DAE1}"/>
              </a:ext>
            </a:extLst>
          </p:cNvPr>
          <p:cNvCxnSpPr>
            <a:cxnSpLocks/>
          </p:cNvCxnSpPr>
          <p:nvPr/>
        </p:nvCxnSpPr>
        <p:spPr>
          <a:xfrm>
            <a:off x="7676940" y="3022041"/>
            <a:ext cx="0" cy="10161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71BD97-6452-42D5-8B64-4650821EABB2}"/>
              </a:ext>
            </a:extLst>
          </p:cNvPr>
          <p:cNvSpPr txBox="1"/>
          <p:nvPr/>
        </p:nvSpPr>
        <p:spPr>
          <a:xfrm>
            <a:off x="4539342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Consumes infrastructure resources</a:t>
            </a:r>
            <a:endParaRPr lang="hu-HU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A993B-6A37-4361-9840-B3D888BC0DDB}"/>
              </a:ext>
            </a:extLst>
          </p:cNvPr>
          <p:cNvSpPr txBox="1"/>
          <p:nvPr/>
        </p:nvSpPr>
        <p:spPr>
          <a:xfrm>
            <a:off x="7701220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Manages infrastructure via API-s</a:t>
            </a:r>
            <a:endParaRPr lang="hu-HU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535857-7944-43A7-B8A1-EAAAE4434DD1}"/>
              </a:ext>
            </a:extLst>
          </p:cNvPr>
          <p:cNvSpPr/>
          <p:nvPr/>
        </p:nvSpPr>
        <p:spPr>
          <a:xfrm>
            <a:off x="3386712" y="3676009"/>
            <a:ext cx="5418571" cy="25757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AABAF-78E6-437F-9C35-933FCEAA5BB2}"/>
              </a:ext>
            </a:extLst>
          </p:cNvPr>
          <p:cNvSpPr txBox="1"/>
          <p:nvPr/>
        </p:nvSpPr>
        <p:spPr>
          <a:xfrm>
            <a:off x="1093304" y="1320457"/>
            <a:ext cx="33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Exposed objects are visible in the workload and in the cloud infra management domain.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131CBA-59C5-4C36-8445-12DDBFF9091B}"/>
              </a:ext>
            </a:extLst>
          </p:cNvPr>
          <p:cNvSpPr/>
          <p:nvPr/>
        </p:nvSpPr>
        <p:spPr>
          <a:xfrm>
            <a:off x="1973570" y="2266122"/>
            <a:ext cx="1413142" cy="685800"/>
          </a:xfrm>
          <a:custGeom>
            <a:avLst/>
            <a:gdLst>
              <a:gd name="connsiteX0" fmla="*/ 24195 w 1316282"/>
              <a:gd name="connsiteY0" fmla="*/ 0 h 755374"/>
              <a:gd name="connsiteX1" fmla="*/ 173282 w 1316282"/>
              <a:gd name="connsiteY1" fmla="*/ 327991 h 755374"/>
              <a:gd name="connsiteX2" fmla="*/ 1316282 w 1316282"/>
              <a:gd name="connsiteY2" fmla="*/ 755374 h 7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6282" h="755374">
                <a:moveTo>
                  <a:pt x="24195" y="0"/>
                </a:moveTo>
                <a:cubicBezTo>
                  <a:pt x="-8936" y="101047"/>
                  <a:pt x="-42066" y="202095"/>
                  <a:pt x="173282" y="327991"/>
                </a:cubicBezTo>
                <a:cubicBezTo>
                  <a:pt x="388630" y="453887"/>
                  <a:pt x="852456" y="604630"/>
                  <a:pt x="1316282" y="75537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2B768C-C2B4-44B6-A5CD-7BC890D0496D}"/>
              </a:ext>
            </a:extLst>
          </p:cNvPr>
          <p:cNvSpPr txBox="1"/>
          <p:nvPr/>
        </p:nvSpPr>
        <p:spPr>
          <a:xfrm>
            <a:off x="8941444" y="4774385"/>
            <a:ext cx="291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objects are exclusively visible only in the Cloud Infrastructure and Cloud Infrastructure management domains.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D621CB-205E-457C-9422-C50129FEAF42}"/>
              </a:ext>
            </a:extLst>
          </p:cNvPr>
          <p:cNvSpPr/>
          <p:nvPr/>
        </p:nvSpPr>
        <p:spPr>
          <a:xfrm>
            <a:off x="8805283" y="4165677"/>
            <a:ext cx="1183543" cy="585227"/>
          </a:xfrm>
          <a:custGeom>
            <a:avLst/>
            <a:gdLst>
              <a:gd name="connsiteX0" fmla="*/ 218661 w 218661"/>
              <a:gd name="connsiteY0" fmla="*/ 258417 h 258417"/>
              <a:gd name="connsiteX1" fmla="*/ 0 w 21866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258417">
                <a:moveTo>
                  <a:pt x="218661" y="258417"/>
                </a:moveTo>
                <a:cubicBezTo>
                  <a:pt x="200439" y="178904"/>
                  <a:pt x="182217" y="99391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4350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Workload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4-2).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009869" y="3108291"/>
            <a:ext cx="852745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4391"/>
              <a:gd name="adj6" fmla="val 159868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 </a:t>
            </a: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293220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Reference Model Access Controls (Figure 7-4).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30B046-0F5C-4179-8197-A2347D277173}"/>
              </a:ext>
            </a:extLst>
          </p:cNvPr>
          <p:cNvSpPr/>
          <p:nvPr/>
        </p:nvSpPr>
        <p:spPr>
          <a:xfrm>
            <a:off x="3281023" y="1739550"/>
            <a:ext cx="4390839" cy="1112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8EE235-DFAF-47BA-B50B-AB7137E12EE2}"/>
              </a:ext>
            </a:extLst>
          </p:cNvPr>
          <p:cNvGrpSpPr/>
          <p:nvPr/>
        </p:nvGrpSpPr>
        <p:grpSpPr>
          <a:xfrm>
            <a:off x="3506283" y="1869402"/>
            <a:ext cx="947060" cy="873864"/>
            <a:chOff x="3506283" y="1869402"/>
            <a:chExt cx="947060" cy="87386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7380F4-6371-4849-AB1E-E29A6588F1DD}"/>
                </a:ext>
              </a:extLst>
            </p:cNvPr>
            <p:cNvSpPr/>
            <p:nvPr/>
          </p:nvSpPr>
          <p:spPr>
            <a:xfrm>
              <a:off x="3506283" y="1869402"/>
              <a:ext cx="947060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Workload</a:t>
              </a:r>
              <a:endParaRPr lang="hu-HU" sz="105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3D855DD-85C0-4784-B4C3-ED0843E01A92}"/>
                </a:ext>
              </a:extLst>
            </p:cNvPr>
            <p:cNvSpPr/>
            <p:nvPr/>
          </p:nvSpPr>
          <p:spPr>
            <a:xfrm>
              <a:off x="3506283" y="2360880"/>
              <a:ext cx="429612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MGMT</a:t>
              </a:r>
              <a:endParaRPr lang="hu-HU" sz="6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F42363-8164-464B-942D-EC5376EDB08B}"/>
                </a:ext>
              </a:extLst>
            </p:cNvPr>
            <p:cNvSpPr/>
            <p:nvPr/>
          </p:nvSpPr>
          <p:spPr>
            <a:xfrm>
              <a:off x="4023731" y="2360880"/>
              <a:ext cx="429612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Data</a:t>
              </a:r>
              <a:endParaRPr lang="hu-HU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22B76A46-7369-4A4E-A43B-06612ABA432D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rot="5400000" flipH="1" flipV="1">
              <a:off x="4183991" y="2306334"/>
              <a:ext cx="109092" cy="1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2494B9B1-46F9-4BED-A2DC-5DAE9AF07788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rot="5400000" flipH="1" flipV="1">
              <a:off x="3666192" y="2305179"/>
              <a:ext cx="110599" cy="805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E8B72F-5BF2-4E7E-8EC9-0A5F15FF00FA}"/>
              </a:ext>
            </a:extLst>
          </p:cNvPr>
          <p:cNvGrpSpPr/>
          <p:nvPr/>
        </p:nvGrpSpPr>
        <p:grpSpPr>
          <a:xfrm>
            <a:off x="5007938" y="1859022"/>
            <a:ext cx="947060" cy="873864"/>
            <a:chOff x="3506283" y="1869402"/>
            <a:chExt cx="947060" cy="87386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584E2EF-4747-4ADF-A136-F1855E2CEC29}"/>
                </a:ext>
              </a:extLst>
            </p:cNvPr>
            <p:cNvSpPr/>
            <p:nvPr/>
          </p:nvSpPr>
          <p:spPr>
            <a:xfrm>
              <a:off x="3506283" y="1869402"/>
              <a:ext cx="947060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Workload</a:t>
              </a:r>
              <a:endParaRPr lang="hu-HU" sz="105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473C782-EAD2-4C8B-A1BE-A26CEE81EE8D}"/>
                </a:ext>
              </a:extLst>
            </p:cNvPr>
            <p:cNvSpPr/>
            <p:nvPr/>
          </p:nvSpPr>
          <p:spPr>
            <a:xfrm>
              <a:off x="3506283" y="2360880"/>
              <a:ext cx="429612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MGMT</a:t>
              </a:r>
              <a:endParaRPr lang="hu-HU" sz="6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73CBD88-B31E-4B4D-BFF9-05D3A88199A7}"/>
                </a:ext>
              </a:extLst>
            </p:cNvPr>
            <p:cNvSpPr/>
            <p:nvPr/>
          </p:nvSpPr>
          <p:spPr>
            <a:xfrm>
              <a:off x="4023731" y="2360880"/>
              <a:ext cx="429612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Data</a:t>
              </a:r>
              <a:endParaRPr lang="hu-HU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282171E1-D115-42CC-B47D-ADE5B23EC7D4}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rot="5400000" flipH="1" flipV="1">
              <a:off x="4183991" y="2306334"/>
              <a:ext cx="109092" cy="1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6F1030F9-1B61-42ED-84A1-AE039A350B86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3666192" y="2305179"/>
              <a:ext cx="110599" cy="805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0013EA-5D79-424D-832B-E7BE477D2262}"/>
              </a:ext>
            </a:extLst>
          </p:cNvPr>
          <p:cNvGrpSpPr/>
          <p:nvPr/>
        </p:nvGrpSpPr>
        <p:grpSpPr>
          <a:xfrm>
            <a:off x="6509593" y="1874281"/>
            <a:ext cx="947060" cy="873864"/>
            <a:chOff x="3506283" y="1869402"/>
            <a:chExt cx="947060" cy="8738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710E5E6-038A-4D23-AB34-30B457CB748D}"/>
                </a:ext>
              </a:extLst>
            </p:cNvPr>
            <p:cNvSpPr/>
            <p:nvPr/>
          </p:nvSpPr>
          <p:spPr>
            <a:xfrm>
              <a:off x="3506283" y="1869402"/>
              <a:ext cx="947060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Workload</a:t>
              </a:r>
              <a:endParaRPr lang="hu-HU" sz="105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7C8187D-612F-4678-9EDD-A6404D421424}"/>
                </a:ext>
              </a:extLst>
            </p:cNvPr>
            <p:cNvSpPr/>
            <p:nvPr/>
          </p:nvSpPr>
          <p:spPr>
            <a:xfrm>
              <a:off x="3506283" y="2360880"/>
              <a:ext cx="429612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MGMT</a:t>
              </a:r>
              <a:endParaRPr lang="hu-HU" sz="6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C705D9-5043-4C88-B6C9-C5B24E5294BC}"/>
                </a:ext>
              </a:extLst>
            </p:cNvPr>
            <p:cNvSpPr/>
            <p:nvPr/>
          </p:nvSpPr>
          <p:spPr>
            <a:xfrm>
              <a:off x="4023731" y="2360880"/>
              <a:ext cx="429612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Data</a:t>
              </a:r>
              <a:endParaRPr lang="hu-HU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31CF249C-D395-4F0C-8650-A9F871A986E2}"/>
                </a:ext>
              </a:extLst>
            </p:cNvPr>
            <p:cNvCxnSpPr>
              <a:cxnSpLocks/>
              <a:stCxn id="62" idx="0"/>
            </p:cNvCxnSpPr>
            <p:nvPr/>
          </p:nvCxnSpPr>
          <p:spPr>
            <a:xfrm rot="5400000" flipH="1" flipV="1">
              <a:off x="4183991" y="2306334"/>
              <a:ext cx="109092" cy="1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7A636DD0-9383-46E2-930C-61146A2C3726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rot="5400000" flipH="1" flipV="1">
              <a:off x="3666192" y="2305179"/>
              <a:ext cx="110599" cy="805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7E743-E9EF-4A6B-8267-4C05D753945E}"/>
              </a:ext>
            </a:extLst>
          </p:cNvPr>
          <p:cNvSpPr txBox="1"/>
          <p:nvPr/>
        </p:nvSpPr>
        <p:spPr>
          <a:xfrm>
            <a:off x="1651498" y="2165834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Workload</a:t>
            </a:r>
            <a:endParaRPr lang="hu-HU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5E5737-B05E-4EA5-9D25-069F8DD82C69}"/>
              </a:ext>
            </a:extLst>
          </p:cNvPr>
          <p:cNvSpPr/>
          <p:nvPr/>
        </p:nvSpPr>
        <p:spPr>
          <a:xfrm>
            <a:off x="3329966" y="3428999"/>
            <a:ext cx="4390839" cy="15329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3C465D-08F0-4955-A4A2-FC0C0A12554E}"/>
              </a:ext>
            </a:extLst>
          </p:cNvPr>
          <p:cNvSpPr/>
          <p:nvPr/>
        </p:nvSpPr>
        <p:spPr>
          <a:xfrm>
            <a:off x="4460604" y="3522898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MGMT access control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7E557C8-82FE-4D35-AA76-E8D3E5B2F861}"/>
              </a:ext>
            </a:extLst>
          </p:cNvPr>
          <p:cNvSpPr/>
          <p:nvPr/>
        </p:nvSpPr>
        <p:spPr>
          <a:xfrm>
            <a:off x="5622470" y="3522898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Data access control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062780B-AFE7-4B27-B813-50CF0A2DE342}"/>
              </a:ext>
            </a:extLst>
          </p:cNvPr>
          <p:cNvSpPr/>
          <p:nvPr/>
        </p:nvSpPr>
        <p:spPr>
          <a:xfrm rot="16200000">
            <a:off x="3176686" y="4056147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Platform services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7EBCF68-6D7D-46AE-AA3C-DEC745FB2EC9}"/>
              </a:ext>
            </a:extLst>
          </p:cNvPr>
          <p:cNvSpPr/>
          <p:nvPr/>
        </p:nvSpPr>
        <p:spPr>
          <a:xfrm rot="16200000">
            <a:off x="3690131" y="4056147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Service access controls</a:t>
            </a:r>
            <a:endParaRPr lang="hu-HU" sz="10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0F856-0AD7-4A22-BB05-E0F5FBCDD8B5}"/>
              </a:ext>
            </a:extLst>
          </p:cNvPr>
          <p:cNvSpPr/>
          <p:nvPr/>
        </p:nvSpPr>
        <p:spPr>
          <a:xfrm>
            <a:off x="4997356" y="4481925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Backend access control</a:t>
            </a:r>
            <a:endParaRPr lang="hu-HU" sz="10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9A0903-3AD1-4E1F-B07D-80FE549EB9F3}"/>
              </a:ext>
            </a:extLst>
          </p:cNvPr>
          <p:cNvSpPr/>
          <p:nvPr/>
        </p:nvSpPr>
        <p:spPr>
          <a:xfrm>
            <a:off x="6180663" y="4057209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Tenant access control</a:t>
            </a:r>
            <a:endParaRPr lang="hu-HU" sz="10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D36C16-6599-4AE3-92A0-19B7281608C7}"/>
              </a:ext>
            </a:extLst>
          </p:cNvPr>
          <p:cNvSpPr/>
          <p:nvPr/>
        </p:nvSpPr>
        <p:spPr>
          <a:xfrm rot="16200000">
            <a:off x="6930506" y="4056146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Frontend access controls</a:t>
            </a:r>
            <a:endParaRPr lang="hu-HU" sz="9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D29DA2-42AA-4C72-8C0D-287AB462B2B4}"/>
              </a:ext>
            </a:extLst>
          </p:cNvPr>
          <p:cNvSpPr/>
          <p:nvPr/>
        </p:nvSpPr>
        <p:spPr>
          <a:xfrm>
            <a:off x="8117848" y="4056145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Frontend networks</a:t>
            </a:r>
            <a:endParaRPr lang="hu-HU" sz="10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A717BC-87AB-4DD0-A4D5-2BDD159472B2}"/>
              </a:ext>
            </a:extLst>
          </p:cNvPr>
          <p:cNvSpPr/>
          <p:nvPr/>
        </p:nvSpPr>
        <p:spPr>
          <a:xfrm>
            <a:off x="8953989" y="3391422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Internet</a:t>
            </a:r>
            <a:endParaRPr lang="hu-HU" sz="10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A21F419-8FBE-41D8-AE95-D73DC148A093}"/>
              </a:ext>
            </a:extLst>
          </p:cNvPr>
          <p:cNvSpPr/>
          <p:nvPr/>
        </p:nvSpPr>
        <p:spPr>
          <a:xfrm>
            <a:off x="8953989" y="4720868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Virtual/physical network</a:t>
            </a:r>
            <a:endParaRPr lang="hu-HU" sz="9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D49D7C3-5846-4E5C-AA6C-70F589B1546B}"/>
              </a:ext>
            </a:extLst>
          </p:cNvPr>
          <p:cNvSpPr/>
          <p:nvPr/>
        </p:nvSpPr>
        <p:spPr>
          <a:xfrm>
            <a:off x="4997640" y="5184807"/>
            <a:ext cx="947060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Backend networks</a:t>
            </a:r>
            <a:endParaRPr lang="hu-HU" sz="1000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A2661-2EFF-4FF6-AB83-392ED1A47F9D}"/>
              </a:ext>
            </a:extLst>
          </p:cNvPr>
          <p:cNvGrpSpPr/>
          <p:nvPr/>
        </p:nvGrpSpPr>
        <p:grpSpPr>
          <a:xfrm>
            <a:off x="3299555" y="5991831"/>
            <a:ext cx="4363826" cy="382386"/>
            <a:chOff x="3650216" y="5991831"/>
            <a:chExt cx="4363826" cy="38238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AB0774B-CF69-439A-A495-36495188E051}"/>
                </a:ext>
              </a:extLst>
            </p:cNvPr>
            <p:cNvSpPr/>
            <p:nvPr/>
          </p:nvSpPr>
          <p:spPr>
            <a:xfrm>
              <a:off x="3650216" y="5991831"/>
              <a:ext cx="947060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Service</a:t>
              </a:r>
              <a:endParaRPr lang="hu-HU" sz="10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60DA82C-5D9D-4E41-A269-D045EE9F40FC}"/>
                </a:ext>
              </a:extLst>
            </p:cNvPr>
            <p:cNvSpPr/>
            <p:nvPr/>
          </p:nvSpPr>
          <p:spPr>
            <a:xfrm>
              <a:off x="4789138" y="5991831"/>
              <a:ext cx="947060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Resource</a:t>
              </a:r>
              <a:endParaRPr lang="hu-HU" sz="1000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6ACF78-B9D7-4AE3-AFF0-FC7824C6913A}"/>
                </a:ext>
              </a:extLst>
            </p:cNvPr>
            <p:cNvSpPr/>
            <p:nvPr/>
          </p:nvSpPr>
          <p:spPr>
            <a:xfrm>
              <a:off x="5928060" y="5991831"/>
              <a:ext cx="947060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System</a:t>
              </a:r>
              <a:endParaRPr lang="hu-HU" sz="10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B14BF0B-9BCA-40F8-9ECB-20F49A3E4A6A}"/>
                </a:ext>
              </a:extLst>
            </p:cNvPr>
            <p:cNvSpPr/>
            <p:nvPr/>
          </p:nvSpPr>
          <p:spPr>
            <a:xfrm>
              <a:off x="7066982" y="5991831"/>
              <a:ext cx="947060" cy="38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Operational support personnel</a:t>
              </a:r>
              <a:endParaRPr lang="hu-HU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55018C1-C78B-4DD7-B0B4-07526E7805B8}"/>
              </a:ext>
            </a:extLst>
          </p:cNvPr>
          <p:cNvCxnSpPr>
            <a:stCxn id="29" idx="2"/>
            <a:endCxn id="66" idx="0"/>
          </p:cNvCxnSpPr>
          <p:nvPr/>
        </p:nvCxnSpPr>
        <p:spPr>
          <a:xfrm rot="16200000" flipH="1">
            <a:off x="3937795" y="2526559"/>
            <a:ext cx="779632" cy="1213045"/>
          </a:xfrm>
          <a:prstGeom prst="bentConnector3">
            <a:avLst>
              <a:gd name="adj1" fmla="val 3743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6F73DA7-57D3-495D-ABAA-5524620037A0}"/>
              </a:ext>
            </a:extLst>
          </p:cNvPr>
          <p:cNvCxnSpPr>
            <a:cxnSpLocks/>
            <a:stCxn id="46" idx="2"/>
          </p:cNvCxnSpPr>
          <p:nvPr/>
        </p:nvCxnSpPr>
        <p:spPr>
          <a:xfrm rot="5400000">
            <a:off x="4683432" y="2983588"/>
            <a:ext cx="790014" cy="288610"/>
          </a:xfrm>
          <a:prstGeom prst="bentConnector3">
            <a:avLst>
              <a:gd name="adj1" fmla="val 3819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F0ED364-1FC1-4CD5-A021-EED1F17CAE4D}"/>
              </a:ext>
            </a:extLst>
          </p:cNvPr>
          <p:cNvCxnSpPr>
            <a:cxnSpLocks/>
            <a:stCxn id="61" idx="2"/>
            <a:endCxn id="66" idx="0"/>
          </p:cNvCxnSpPr>
          <p:nvPr/>
        </p:nvCxnSpPr>
        <p:spPr>
          <a:xfrm rot="5400000">
            <a:off x="5441891" y="2240389"/>
            <a:ext cx="774753" cy="1790265"/>
          </a:xfrm>
          <a:prstGeom prst="bentConnector3">
            <a:avLst>
              <a:gd name="adj1" fmla="val 3726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4DE3E6FA-8DBF-4BE9-9C58-DE5BAEF92C1B}"/>
              </a:ext>
            </a:extLst>
          </p:cNvPr>
          <p:cNvCxnSpPr>
            <a:cxnSpLocks/>
            <a:stCxn id="62" idx="2"/>
            <a:endCxn id="67" idx="0"/>
          </p:cNvCxnSpPr>
          <p:nvPr/>
        </p:nvCxnSpPr>
        <p:spPr>
          <a:xfrm rot="5400000">
            <a:off x="6281548" y="2562598"/>
            <a:ext cx="774753" cy="1145847"/>
          </a:xfrm>
          <a:prstGeom prst="bentConnector3">
            <a:avLst>
              <a:gd name="adj1" fmla="val 60839"/>
            </a:avLst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87FC7F0-E71E-462B-89BC-2D414143DA83}"/>
              </a:ext>
            </a:extLst>
          </p:cNvPr>
          <p:cNvCxnSpPr>
            <a:cxnSpLocks/>
            <a:stCxn id="48" idx="2"/>
            <a:endCxn id="67" idx="0"/>
          </p:cNvCxnSpPr>
          <p:nvPr/>
        </p:nvCxnSpPr>
        <p:spPr>
          <a:xfrm rot="16200000" flipH="1">
            <a:off x="5523090" y="2949988"/>
            <a:ext cx="790012" cy="355808"/>
          </a:xfrm>
          <a:prstGeom prst="bentConnector3">
            <a:avLst>
              <a:gd name="adj1" fmla="val 61694"/>
            </a:avLst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530ABEBB-0DCE-4A3D-A6AF-4FF54603C09F}"/>
              </a:ext>
            </a:extLst>
          </p:cNvPr>
          <p:cNvCxnSpPr>
            <a:cxnSpLocks/>
            <a:stCxn id="30" idx="2"/>
            <a:endCxn id="67" idx="0"/>
          </p:cNvCxnSpPr>
          <p:nvPr/>
        </p:nvCxnSpPr>
        <p:spPr>
          <a:xfrm rot="16200000" flipH="1">
            <a:off x="4777452" y="2204350"/>
            <a:ext cx="779632" cy="1857463"/>
          </a:xfrm>
          <a:prstGeom prst="bentConnector3">
            <a:avLst>
              <a:gd name="adj1" fmla="val 61769"/>
            </a:avLst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75724B-D84E-4F9E-B545-370BCDF30AE1}"/>
              </a:ext>
            </a:extLst>
          </p:cNvPr>
          <p:cNvCxnSpPr>
            <a:stCxn id="68" idx="2"/>
            <a:endCxn id="69" idx="0"/>
          </p:cNvCxnSpPr>
          <p:nvPr/>
        </p:nvCxnSpPr>
        <p:spPr>
          <a:xfrm>
            <a:off x="3841409" y="4247340"/>
            <a:ext cx="13105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9BD7D29-A697-4F1F-BC72-8D1EF4D5E489}"/>
              </a:ext>
            </a:extLst>
          </p:cNvPr>
          <p:cNvCxnSpPr>
            <a:stCxn id="66" idx="2"/>
          </p:cNvCxnSpPr>
          <p:nvPr/>
        </p:nvCxnSpPr>
        <p:spPr>
          <a:xfrm rot="5400000">
            <a:off x="4569064" y="3691074"/>
            <a:ext cx="150861" cy="57928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7F05802-B957-47D5-8AC4-09D0C7C11911}"/>
              </a:ext>
            </a:extLst>
          </p:cNvPr>
          <p:cNvCxnSpPr>
            <a:cxnSpLocks/>
            <a:stCxn id="67" idx="2"/>
          </p:cNvCxnSpPr>
          <p:nvPr/>
        </p:nvCxnSpPr>
        <p:spPr>
          <a:xfrm rot="5400000">
            <a:off x="5107338" y="3152800"/>
            <a:ext cx="236179" cy="174114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F17EE27-3476-4B00-AFFE-1E24FA1B0F24}"/>
              </a:ext>
            </a:extLst>
          </p:cNvPr>
          <p:cNvCxnSpPr>
            <a:stCxn id="71" idx="1"/>
            <a:endCxn id="69" idx="2"/>
          </p:cNvCxnSpPr>
          <p:nvPr/>
        </p:nvCxnSpPr>
        <p:spPr>
          <a:xfrm rot="10800000">
            <a:off x="4354855" y="4247340"/>
            <a:ext cx="1825809" cy="1062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4862C73-FBB6-47B0-B245-FE19B7494A2D}"/>
              </a:ext>
            </a:extLst>
          </p:cNvPr>
          <p:cNvCxnSpPr>
            <a:stCxn id="70" idx="0"/>
          </p:cNvCxnSpPr>
          <p:nvPr/>
        </p:nvCxnSpPr>
        <p:spPr>
          <a:xfrm rot="16200000" flipV="1">
            <a:off x="4864044" y="3875083"/>
            <a:ext cx="97653" cy="1116032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FD8214-13B1-4DF2-B2E8-1626379B2062}"/>
              </a:ext>
            </a:extLst>
          </p:cNvPr>
          <p:cNvCxnSpPr>
            <a:stCxn id="71" idx="3"/>
            <a:endCxn id="72" idx="0"/>
          </p:cNvCxnSpPr>
          <p:nvPr/>
        </p:nvCxnSpPr>
        <p:spPr>
          <a:xfrm flipV="1">
            <a:off x="7127723" y="4247339"/>
            <a:ext cx="85120" cy="10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215E0FFC-0DE5-4CDA-8CC7-61447C8188A4}"/>
              </a:ext>
            </a:extLst>
          </p:cNvPr>
          <p:cNvCxnSpPr>
            <a:endCxn id="67" idx="3"/>
          </p:cNvCxnSpPr>
          <p:nvPr/>
        </p:nvCxnSpPr>
        <p:spPr>
          <a:xfrm rot="10800000">
            <a:off x="6569530" y="3714091"/>
            <a:ext cx="834506" cy="54266"/>
          </a:xfrm>
          <a:prstGeom prst="bentConnector3">
            <a:avLst>
              <a:gd name="adj1" fmla="val -72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BED506F7-CA91-48EE-ADF6-E04AAB66D08F}"/>
              </a:ext>
            </a:extLst>
          </p:cNvPr>
          <p:cNvCxnSpPr>
            <a:stCxn id="70" idx="2"/>
            <a:endCxn id="77" idx="0"/>
          </p:cNvCxnSpPr>
          <p:nvPr/>
        </p:nvCxnSpPr>
        <p:spPr>
          <a:xfrm rot="16200000" flipH="1">
            <a:off x="5310780" y="5024417"/>
            <a:ext cx="320496" cy="28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AEB227F2-125A-4867-823B-7E6B54527C36}"/>
              </a:ext>
            </a:extLst>
          </p:cNvPr>
          <p:cNvCxnSpPr>
            <a:cxnSpLocks/>
            <a:stCxn id="78" idx="0"/>
          </p:cNvCxnSpPr>
          <p:nvPr/>
        </p:nvCxnSpPr>
        <p:spPr>
          <a:xfrm rot="5400000" flipH="1" flipV="1">
            <a:off x="4297357" y="5157757"/>
            <a:ext cx="309803" cy="1358347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E52B1B09-2A5B-48EB-9F3B-FE769064B8F5}"/>
              </a:ext>
            </a:extLst>
          </p:cNvPr>
          <p:cNvCxnSpPr>
            <a:cxnSpLocks/>
            <a:stCxn id="79" idx="0"/>
          </p:cNvCxnSpPr>
          <p:nvPr/>
        </p:nvCxnSpPr>
        <p:spPr>
          <a:xfrm rot="5400000" flipH="1" flipV="1">
            <a:off x="5037532" y="5711404"/>
            <a:ext cx="154903" cy="40595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F2AB3FF-D89A-47DF-A882-4BB282464D7B}"/>
              </a:ext>
            </a:extLst>
          </p:cNvPr>
          <p:cNvCxnSpPr>
            <a:cxnSpLocks/>
            <a:stCxn id="81" idx="0"/>
          </p:cNvCxnSpPr>
          <p:nvPr/>
        </p:nvCxnSpPr>
        <p:spPr>
          <a:xfrm rot="16200000" flipV="1">
            <a:off x="6325197" y="5127177"/>
            <a:ext cx="309803" cy="141950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BAC27C9E-5952-43CF-8B72-65E59546A9A3}"/>
              </a:ext>
            </a:extLst>
          </p:cNvPr>
          <p:cNvCxnSpPr>
            <a:cxnSpLocks/>
            <a:stCxn id="80" idx="0"/>
          </p:cNvCxnSpPr>
          <p:nvPr/>
        </p:nvCxnSpPr>
        <p:spPr>
          <a:xfrm rot="16200000" flipV="1">
            <a:off x="5737255" y="5678157"/>
            <a:ext cx="154902" cy="47244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67786E6-1DBB-472F-B5D7-52422C66A3EF}"/>
              </a:ext>
            </a:extLst>
          </p:cNvPr>
          <p:cNvCxnSpPr/>
          <p:nvPr/>
        </p:nvCxnSpPr>
        <p:spPr>
          <a:xfrm>
            <a:off x="5123848" y="5567193"/>
            <a:ext cx="0" cy="1148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B61BC3A-6D26-4FCA-A73A-15D8798A235F}"/>
              </a:ext>
            </a:extLst>
          </p:cNvPr>
          <p:cNvCxnSpPr>
            <a:cxnSpLocks/>
          </p:cNvCxnSpPr>
          <p:nvPr/>
        </p:nvCxnSpPr>
        <p:spPr>
          <a:xfrm>
            <a:off x="5317958" y="5567192"/>
            <a:ext cx="0" cy="2697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D4538E2-EA13-4AC5-B7F6-E86EB84684E7}"/>
              </a:ext>
            </a:extLst>
          </p:cNvPr>
          <p:cNvCxnSpPr>
            <a:cxnSpLocks/>
          </p:cNvCxnSpPr>
          <p:nvPr/>
        </p:nvCxnSpPr>
        <p:spPr>
          <a:xfrm>
            <a:off x="5583816" y="5567192"/>
            <a:ext cx="0" cy="2697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2B51479-24DF-4604-9EE8-4162F6CE55C1}"/>
              </a:ext>
            </a:extLst>
          </p:cNvPr>
          <p:cNvCxnSpPr/>
          <p:nvPr/>
        </p:nvCxnSpPr>
        <p:spPr>
          <a:xfrm>
            <a:off x="5770345" y="5567193"/>
            <a:ext cx="0" cy="1148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8C9228B-3668-4112-8CF7-6611EB982403}"/>
              </a:ext>
            </a:extLst>
          </p:cNvPr>
          <p:cNvCxnSpPr>
            <a:stCxn id="72" idx="2"/>
            <a:endCxn id="73" idx="1"/>
          </p:cNvCxnSpPr>
          <p:nvPr/>
        </p:nvCxnSpPr>
        <p:spPr>
          <a:xfrm flipV="1">
            <a:off x="7595229" y="4247338"/>
            <a:ext cx="522619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CF0EC714-976D-4DC9-A7F2-FF364A08800C}"/>
              </a:ext>
            </a:extLst>
          </p:cNvPr>
          <p:cNvCxnSpPr>
            <a:stCxn id="74" idx="1"/>
            <a:endCxn id="73" idx="0"/>
          </p:cNvCxnSpPr>
          <p:nvPr/>
        </p:nvCxnSpPr>
        <p:spPr>
          <a:xfrm rot="10800000" flipV="1">
            <a:off x="8591379" y="3582615"/>
            <a:ext cx="362611" cy="47353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5CFEEEE-30E9-497F-B211-DB604B654453}"/>
              </a:ext>
            </a:extLst>
          </p:cNvPr>
          <p:cNvCxnSpPr>
            <a:stCxn id="73" idx="2"/>
            <a:endCxn id="75" idx="1"/>
          </p:cNvCxnSpPr>
          <p:nvPr/>
        </p:nvCxnSpPr>
        <p:spPr>
          <a:xfrm rot="16200000" flipH="1">
            <a:off x="8535918" y="4493990"/>
            <a:ext cx="473530" cy="36261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E3033E1B-F7D7-4598-9387-EB8C77D48128}"/>
              </a:ext>
            </a:extLst>
          </p:cNvPr>
          <p:cNvSpPr txBox="1"/>
          <p:nvPr/>
        </p:nvSpPr>
        <p:spPr>
          <a:xfrm>
            <a:off x="1693859" y="4050527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Platform</a:t>
            </a:r>
            <a:endParaRPr lang="hu-HU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D91E62-B2DD-4723-909D-31089CDCC781}"/>
              </a:ext>
            </a:extLst>
          </p:cNvPr>
          <p:cNvSpPr txBox="1"/>
          <p:nvPr/>
        </p:nvSpPr>
        <p:spPr>
          <a:xfrm>
            <a:off x="4331894" y="6488668"/>
            <a:ext cx="233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centre</a:t>
            </a:r>
            <a:r>
              <a:rPr lang="en-US" dirty="0"/>
              <a:t> operations</a:t>
            </a:r>
            <a:endParaRPr lang="hu-HU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8C9602-E341-494E-9521-183C8A11F8B2}"/>
              </a:ext>
            </a:extLst>
          </p:cNvPr>
          <p:cNvSpPr txBox="1"/>
          <p:nvPr/>
        </p:nvSpPr>
        <p:spPr>
          <a:xfrm>
            <a:off x="4381323" y="1182878"/>
            <a:ext cx="197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access model</a:t>
            </a:r>
            <a:endParaRPr lang="hu-HU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C6437DA-A411-4CA2-98EF-E60913C96550}"/>
              </a:ext>
            </a:extLst>
          </p:cNvPr>
          <p:cNvSpPr txBox="1"/>
          <p:nvPr/>
        </p:nvSpPr>
        <p:spPr>
          <a:xfrm rot="16200000">
            <a:off x="9296068" y="4062671"/>
            <a:ext cx="18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Carriage networks</a:t>
            </a:r>
            <a:endParaRPr lang="hu-HU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3934AFB-5D77-427F-A3F2-DB8C1CD2AF6B}"/>
              </a:ext>
            </a:extLst>
          </p:cNvPr>
          <p:cNvCxnSpPr/>
          <p:nvPr/>
        </p:nvCxnSpPr>
        <p:spPr>
          <a:xfrm>
            <a:off x="3299555" y="3135521"/>
            <a:ext cx="437230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01455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SharedContentType xmlns="Microsoft.SharePoint.Taxonomy.ContentTypeSync" SourceId="34c87397-5fc1-491e-85e7-d6110dbe9cbd" ContentTypeId="0x0101" PreviousValue="false"/>
</file>

<file path=customXml/itemProps1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71c5aaf6-e6ce-465b-b873-5148d2a4c10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3ff68e1f-d7e3-4b4f-a3e0-07f53f4abd0b"/>
    <ds:schemaRef ds:uri="http://schemas.microsoft.com/office/infopath/2007/PartnerControls"/>
    <ds:schemaRef ds:uri="12bbbc51-f7e9-481b-afc6-59484cfedc35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</TotalTime>
  <Words>2873</Words>
  <Application>Microsoft Office PowerPoint</Application>
  <PresentationFormat>Widescreen</PresentationFormat>
  <Paragraphs>1039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Comic Sans MS</vt:lpstr>
      <vt:lpstr>Century Gothic</vt:lpstr>
      <vt:lpstr>Arial</vt:lpstr>
      <vt:lpstr>Wingdings 3</vt:lpstr>
      <vt:lpstr>Calibri Light</vt:lpstr>
      <vt:lpstr>Calibri</vt:lpstr>
      <vt:lpstr>Vodafone Rg</vt:lpstr>
      <vt:lpstr>Tahoma</vt:lpstr>
      <vt:lpstr>Courier New</vt:lpstr>
      <vt:lpstr>Times New Roman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235</cp:revision>
  <dcterms:created xsi:type="dcterms:W3CDTF">2019-04-17T12:51:25Z</dcterms:created>
  <dcterms:modified xsi:type="dcterms:W3CDTF">2020-04-06T06:38:04Z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